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59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3" autoAdjust="0"/>
    <p:restoredTop sz="94660"/>
  </p:normalViewPr>
  <p:slideViewPr>
    <p:cSldViewPr>
      <p:cViewPr varScale="1">
        <p:scale>
          <a:sx n="88" d="100"/>
          <a:sy n="88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4E785E-0660-4698-9B46-41DACFBA8FC3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DCE88A-D811-4EE3-9CE1-F838EA30BA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ersal-robots.dk/DK/Video-Produc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universal-robots.dk/DK/Video-Torso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1.limitless.dk/UR_Tech_Spec/UR5_GB_201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ersal-robots.dk/DK/Video-Showcase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38200"/>
            <a:ext cx="3886200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UR5: Universal </a:t>
            </a:r>
            <a:r>
              <a:rPr lang="en-US" dirty="0"/>
              <a:t>Robots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April 18 2013</a:t>
            </a:r>
          </a:p>
          <a:p>
            <a:r>
              <a:rPr lang="en-US" dirty="0" smtClean="0"/>
              <a:t>Brian Marler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6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 believe the industries most impacted are small companies in every industry.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These robots are basic, easy to use, versatile robots.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Highly skilled workers are unnecessary.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Install almost anywhere due to its Cage-Free safety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r>
              <a:rPr lang="en-US" sz="2400" dirty="0" smtClean="0"/>
              <a:t>Industries Most Impacted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080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targeted purpose of the UR5 is to make </a:t>
            </a:r>
            <a:r>
              <a:rPr lang="en-US" dirty="0" smtClean="0"/>
              <a:t>these robots VERY easy </a:t>
            </a:r>
            <a:r>
              <a:rPr lang="en-US" dirty="0" smtClean="0"/>
              <a:t>to use, install, and work around.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Programming a robot in code is an intensive and time-consuming task, as most of us know. This robot can be both installed and programmed in under an hour.</a:t>
            </a:r>
          </a:p>
          <a:p>
            <a:pPr lvl="1"/>
            <a:endParaRPr lang="en-US" dirty="0"/>
          </a:p>
          <a:p>
            <a:pPr lvl="1"/>
            <a:r>
              <a:rPr lang="en-US" sz="2000" dirty="0">
                <a:hlinkClick r:id="rId2"/>
              </a:rPr>
              <a:t>http://www.universal-robots.dk/DK/Video-Product.aspx</a:t>
            </a:r>
            <a:endParaRPr lang="en-US" sz="2000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of Application</a:t>
            </a:r>
            <a:br>
              <a:rPr lang="en-US" dirty="0" smtClean="0"/>
            </a:br>
            <a:r>
              <a:rPr lang="en-US" sz="2200" dirty="0"/>
              <a:t>Relation to Technical Area in ME </a:t>
            </a:r>
            <a:r>
              <a:rPr lang="en-US" sz="2200" dirty="0" smtClean="0"/>
              <a:t>537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5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5105400" cy="4525963"/>
          </a:xfrm>
        </p:spPr>
        <p:txBody>
          <a:bodyPr>
            <a:normAutofit fontScale="92500" lnSpcReduction="20000"/>
          </a:bodyPr>
          <a:lstStyle/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1. Low Cost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2. Does </a:t>
            </a:r>
            <a:r>
              <a:rPr lang="en-US" dirty="0"/>
              <a:t>not require any safety </a:t>
            </a:r>
            <a:r>
              <a:rPr lang="en-US" dirty="0" smtClean="0"/>
              <a:t>fencing (“Cage-Free”)</a:t>
            </a:r>
            <a:endParaRPr lang="en-US" dirty="0" smtClean="0"/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3. Portable/very easy setup</a:t>
            </a:r>
            <a:endParaRPr lang="en-US" dirty="0"/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capable of linear motion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+/- 360 degrees of motion on all axis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Capable of being equipped with many different tools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Low noise and power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Tablet controlled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18 kg total weight</a:t>
            </a:r>
          </a:p>
          <a:p>
            <a:pPr marL="347472" lvl="2" indent="0">
              <a:spcBef>
                <a:spcPts val="400"/>
              </a:spcBef>
              <a:buSzPct val="68000"/>
              <a:buNone/>
            </a:pPr>
            <a:endParaRPr lang="en-US" dirty="0" smtClean="0"/>
          </a:p>
          <a:p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://www.universal-robots.dk/DK/Video-Torso.aspx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r>
              <a:rPr lang="en-US" dirty="0" smtClean="0"/>
              <a:t>Results - Equipment</a:t>
            </a:r>
            <a:endParaRPr lang="en-US" dirty="0"/>
          </a:p>
        </p:txBody>
      </p:sp>
      <p:pic>
        <p:nvPicPr>
          <p:cNvPr id="3074" name="Picture 2" descr="http://www.intermodalics.eu/sites/www.intermodalics.eu/files/images/image.U03B7V.intext4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6076"/>
            <a:ext cx="30003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automate2013.com/images/uploads/Universal_Robots_UR_controller_267x2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36076"/>
            <a:ext cx="3200400" cy="261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6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is very simple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1. install/move the robot where it is needed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2. program the movements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 using the 12-inch touchscreen to create programs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Using the teach pendent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3. hit Run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Payload: 5 Kg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Range:85 cm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Speed: 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Joint: Max 180°/sec.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Tool</a:t>
            </a:r>
            <a:r>
              <a:rPr lang="en-US" sz="1600" dirty="0"/>
              <a:t>: Approx. 1 m/sec. 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Repeatability: </a:t>
            </a:r>
            <a:r>
              <a:rPr lang="en-US" sz="2000" dirty="0"/>
              <a:t>+/- 0.1 mm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Will not push with more than 150 </a:t>
            </a:r>
            <a:r>
              <a:rPr lang="en-US" sz="2000" dirty="0" err="1" smtClean="0"/>
              <a:t>Newtons</a:t>
            </a:r>
            <a:endParaRPr lang="en-US" sz="2000" dirty="0"/>
          </a:p>
          <a:p>
            <a:endParaRPr lang="en-US" sz="2000" dirty="0" smtClean="0">
              <a:hlinkClick r:id="rId2"/>
            </a:endParaRPr>
          </a:p>
          <a:p>
            <a:r>
              <a:rPr lang="en-US" sz="2000" dirty="0" smtClean="0"/>
              <a:t>Specification Sheet</a:t>
            </a:r>
            <a:endParaRPr lang="en-US" sz="2000" dirty="0" smtClean="0">
              <a:hlinkClick r:id="rId2"/>
            </a:endParaRPr>
          </a:p>
          <a:p>
            <a:pPr lvl="1"/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://media1.limitless.dk/UR_Tech_Spec/UR5_GB_2012.pdf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Limitations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87556"/>
            <a:ext cx="7543800" cy="577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5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UR5 cost 25,000 dollars and the estimated ROI is 6 months</a:t>
            </a:r>
          </a:p>
          <a:p>
            <a:endParaRPr lang="en-US" dirty="0" smtClean="0"/>
          </a:p>
          <a:p>
            <a:r>
              <a:rPr lang="en-US" dirty="0" smtClean="0"/>
              <a:t>Time to install UR5: under 30 minutes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Time to program: Under 20 minutes</a:t>
            </a:r>
          </a:p>
          <a:p>
            <a:endParaRPr lang="en-US" dirty="0"/>
          </a:p>
          <a:p>
            <a:r>
              <a:rPr lang="en-US" dirty="0" smtClean="0"/>
              <a:t>Injury costs: Very low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2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Can be used in practically all industries, from small start-up companies to large industrial plants</a:t>
            </a:r>
          </a:p>
          <a:p>
            <a:endParaRPr lang="en-US" sz="2000" dirty="0" smtClean="0">
              <a:hlinkClick r:id="rId2"/>
            </a:endParaRPr>
          </a:p>
          <a:p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www.universal-robots.dk/DK/Video-Showcase.aspx</a:t>
            </a:r>
            <a:endParaRPr lang="en-US" sz="2000" dirty="0" smtClean="0"/>
          </a:p>
          <a:p>
            <a:endParaRPr lang="en-US" sz="2000" dirty="0"/>
          </a:p>
          <a:p>
            <a:pPr lvl="1"/>
            <a:r>
              <a:rPr lang="en-US" sz="1600" dirty="0" smtClean="0"/>
              <a:t>Aerospace</a:t>
            </a:r>
          </a:p>
          <a:p>
            <a:pPr lvl="1"/>
            <a:r>
              <a:rPr lang="en-US" sz="1600" dirty="0" smtClean="0"/>
              <a:t>Automotive </a:t>
            </a:r>
          </a:p>
          <a:p>
            <a:pPr lvl="1"/>
            <a:r>
              <a:rPr lang="en-US" sz="1600" dirty="0" smtClean="0"/>
              <a:t>Building materials</a:t>
            </a:r>
          </a:p>
          <a:p>
            <a:pPr lvl="1"/>
            <a:r>
              <a:rPr lang="en-US" sz="1600" dirty="0" smtClean="0"/>
              <a:t>Electronics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/>
              <a:t>Beverage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Manufacturing</a:t>
            </a:r>
          </a:p>
          <a:p>
            <a:pPr lvl="1"/>
            <a:r>
              <a:rPr lang="en-US" sz="1600" dirty="0" smtClean="0"/>
              <a:t>Medical</a:t>
            </a:r>
          </a:p>
          <a:p>
            <a:pPr lvl="1"/>
            <a:r>
              <a:rPr lang="en-US" sz="1600" dirty="0" smtClean="0"/>
              <a:t>Newspaper</a:t>
            </a:r>
          </a:p>
          <a:p>
            <a:pPr lvl="1"/>
            <a:r>
              <a:rPr lang="en-US" sz="1600" dirty="0" smtClean="0"/>
              <a:t>Plastics</a:t>
            </a:r>
          </a:p>
          <a:p>
            <a:pPr lvl="1"/>
            <a:r>
              <a:rPr lang="en-US" sz="1600" dirty="0" smtClean="0"/>
              <a:t>Printing applications</a:t>
            </a: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r>
              <a:rPr lang="en-US" sz="2400" dirty="0" smtClean="0"/>
              <a:t>Practical Industrial 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58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Very intuitive and simple to use user-interface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Very big deal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All of our calculations (Jacobian, homogenous transformations, inverse kinematics, estimating joint torques, </a:t>
            </a:r>
            <a:r>
              <a:rPr lang="en-US" dirty="0" err="1" smtClean="0"/>
              <a:t>etc</a:t>
            </a:r>
            <a:r>
              <a:rPr lang="en-US" dirty="0" smtClean="0"/>
              <a:t>) are pre-programmed </a:t>
            </a:r>
            <a:r>
              <a:rPr lang="en-US" dirty="0" smtClean="0"/>
              <a:t>in. We never see them behind the User Interface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Mobility of </a:t>
            </a:r>
            <a:r>
              <a:rPr lang="en-US" dirty="0" smtClean="0"/>
              <a:t>robot (can be placed anywhere safely)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Safety of </a:t>
            </a:r>
            <a:r>
              <a:rPr lang="en-US" dirty="0" smtClean="0"/>
              <a:t>robot (“Cage-Free”)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r>
              <a:rPr lang="en-US" sz="2400" dirty="0" smtClean="0"/>
              <a:t>Technical Advancement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7087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375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UR5: Universal Robots</vt:lpstr>
      <vt:lpstr>Introduction of Application Relation to Technical Area in ME 537</vt:lpstr>
      <vt:lpstr>Results - Equipment</vt:lpstr>
      <vt:lpstr>Results - Process</vt:lpstr>
      <vt:lpstr>Results - Limitations</vt:lpstr>
      <vt:lpstr>Results - Limitations</vt:lpstr>
      <vt:lpstr>Results - Costs</vt:lpstr>
      <vt:lpstr>Conclusion Practical Industrial Use</vt:lpstr>
      <vt:lpstr>Conclusion Technical Advancement</vt:lpstr>
      <vt:lpstr>Conclusion Industries Most Impacted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Ishiro</dc:creator>
  <cp:lastModifiedBy>Ishiro</cp:lastModifiedBy>
  <cp:revision>15</cp:revision>
  <dcterms:created xsi:type="dcterms:W3CDTF">2013-04-18T15:40:44Z</dcterms:created>
  <dcterms:modified xsi:type="dcterms:W3CDTF">2013-04-22T02:28:58Z</dcterms:modified>
</cp:coreProperties>
</file>