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0" r:id="rId4"/>
    <p:sldId id="259" r:id="rId5"/>
    <p:sldId id="261" r:id="rId6"/>
    <p:sldId id="258" r:id="rId7"/>
    <p:sldId id="262" r:id="rId8"/>
    <p:sldId id="264" r:id="rId9"/>
    <p:sldId id="267" r:id="rId10"/>
    <p:sldId id="268" r:id="rId11"/>
    <p:sldId id="269" r:id="rId12"/>
    <p:sldId id="266"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CFA3D-74CC-4588-91B0-31844FB68694}" type="datetimeFigureOut">
              <a:rPr lang="en-US" smtClean="0"/>
              <a:pPr/>
              <a:t>4/15/2007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1A469-74EA-4587-BB09-0E9A91F1845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E1A469-74EA-4587-BB09-0E9A91F1845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E1A469-74EA-4587-BB09-0E9A91F1845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E1A469-74EA-4587-BB09-0E9A91F1845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E1A469-74EA-4587-BB09-0E9A91F1845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E1A469-74EA-4587-BB09-0E9A91F1845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E1A469-74EA-4587-BB09-0E9A91F1845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E1A469-74EA-4587-BB09-0E9A91F1845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E1A469-74EA-4587-BB09-0E9A91F18451}"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E1A469-74EA-4587-BB09-0E9A91F18451}"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E1A469-74EA-4587-BB09-0E9A91F1845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E1A469-74EA-4587-BB09-0E9A91F1845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E1A469-74EA-4587-BB09-0E9A91F1845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E1A469-74EA-4587-BB09-0E9A91F1845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E1A469-74EA-4587-BB09-0E9A91F1845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E1A469-74EA-4587-BB09-0E9A91F1845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E1A469-74EA-4587-BB09-0E9A91F1845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E1A469-74EA-4587-BB09-0E9A91F1845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94C48C6-668C-490F-842E-7ADC5EB6A272}" type="datetimeFigureOut">
              <a:rPr lang="en-US" smtClean="0"/>
              <a:pPr/>
              <a:t>4/15/2007</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57F433A-D23F-4704-A206-73222EE771F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4C48C6-668C-490F-842E-7ADC5EB6A272}" type="datetimeFigureOut">
              <a:rPr lang="en-US" smtClean="0"/>
              <a:pPr/>
              <a:t>4/15/2007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F433A-D23F-4704-A206-73222EE771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4C48C6-668C-490F-842E-7ADC5EB6A272}" type="datetimeFigureOut">
              <a:rPr lang="en-US" smtClean="0"/>
              <a:pPr/>
              <a:t>4/15/2007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F433A-D23F-4704-A206-73222EE771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94C48C6-668C-490F-842E-7ADC5EB6A272}" type="datetimeFigureOut">
              <a:rPr lang="en-US" smtClean="0"/>
              <a:pPr/>
              <a:t>4/15/2007</a:t>
            </a:fld>
            <a:endParaRPr lang="en-US" dirty="0"/>
          </a:p>
        </p:txBody>
      </p:sp>
      <p:sp>
        <p:nvSpPr>
          <p:cNvPr id="9" name="Slide Number Placeholder 8"/>
          <p:cNvSpPr>
            <a:spLocks noGrp="1"/>
          </p:cNvSpPr>
          <p:nvPr>
            <p:ph type="sldNum" sz="quarter" idx="15"/>
          </p:nvPr>
        </p:nvSpPr>
        <p:spPr/>
        <p:txBody>
          <a:bodyPr rtlCol="0"/>
          <a:lstStyle/>
          <a:p>
            <a:fld id="{257F433A-D23F-4704-A206-73222EE771F5}"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94C48C6-668C-490F-842E-7ADC5EB6A272}" type="datetimeFigureOut">
              <a:rPr lang="en-US" smtClean="0"/>
              <a:pPr/>
              <a:t>4/15/2007</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257F433A-D23F-4704-A206-73222EE771F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4C48C6-668C-490F-842E-7ADC5EB6A272}" type="datetimeFigureOut">
              <a:rPr lang="en-US" smtClean="0"/>
              <a:pPr/>
              <a:t>4/15/2007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F433A-D23F-4704-A206-73222EE771F5}"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94C48C6-668C-490F-842E-7ADC5EB6A272}" type="datetimeFigureOut">
              <a:rPr lang="en-US" smtClean="0"/>
              <a:pPr/>
              <a:t>4/15/2007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7F433A-D23F-4704-A206-73222EE771F5}"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94C48C6-668C-490F-842E-7ADC5EB6A272}" type="datetimeFigureOut">
              <a:rPr lang="en-US" smtClean="0"/>
              <a:pPr/>
              <a:t>4/15/2007</a:t>
            </a:fld>
            <a:endParaRPr lang="en-US" dirty="0"/>
          </a:p>
        </p:txBody>
      </p:sp>
      <p:sp>
        <p:nvSpPr>
          <p:cNvPr id="7" name="Slide Number Placeholder 6"/>
          <p:cNvSpPr>
            <a:spLocks noGrp="1"/>
          </p:cNvSpPr>
          <p:nvPr>
            <p:ph type="sldNum" sz="quarter" idx="11"/>
          </p:nvPr>
        </p:nvSpPr>
        <p:spPr/>
        <p:txBody>
          <a:bodyPr rtlCol="0"/>
          <a:lstStyle/>
          <a:p>
            <a:fld id="{257F433A-D23F-4704-A206-73222EE771F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C48C6-668C-490F-842E-7ADC5EB6A272}" type="datetimeFigureOut">
              <a:rPr lang="en-US" smtClean="0"/>
              <a:pPr/>
              <a:t>4/15/2007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7F433A-D23F-4704-A206-73222EE771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94C48C6-668C-490F-842E-7ADC5EB6A272}" type="datetimeFigureOut">
              <a:rPr lang="en-US" smtClean="0"/>
              <a:pPr/>
              <a:t>4/15/2007</a:t>
            </a:fld>
            <a:endParaRPr lang="en-US" dirty="0"/>
          </a:p>
        </p:txBody>
      </p:sp>
      <p:sp>
        <p:nvSpPr>
          <p:cNvPr id="22" name="Slide Number Placeholder 21"/>
          <p:cNvSpPr>
            <a:spLocks noGrp="1"/>
          </p:cNvSpPr>
          <p:nvPr>
            <p:ph type="sldNum" sz="quarter" idx="15"/>
          </p:nvPr>
        </p:nvSpPr>
        <p:spPr/>
        <p:txBody>
          <a:bodyPr rtlCol="0"/>
          <a:lstStyle/>
          <a:p>
            <a:fld id="{257F433A-D23F-4704-A206-73222EE771F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94C48C6-668C-490F-842E-7ADC5EB6A272}" type="datetimeFigureOut">
              <a:rPr lang="en-US" smtClean="0"/>
              <a:pPr/>
              <a:t>4/15/2007</a:t>
            </a:fld>
            <a:endParaRPr lang="en-US" dirty="0"/>
          </a:p>
        </p:txBody>
      </p:sp>
      <p:sp>
        <p:nvSpPr>
          <p:cNvPr id="18" name="Slide Number Placeholder 17"/>
          <p:cNvSpPr>
            <a:spLocks noGrp="1"/>
          </p:cNvSpPr>
          <p:nvPr>
            <p:ph type="sldNum" sz="quarter" idx="11"/>
          </p:nvPr>
        </p:nvSpPr>
        <p:spPr/>
        <p:txBody>
          <a:bodyPr rtlCol="0"/>
          <a:lstStyle/>
          <a:p>
            <a:fld id="{257F433A-D23F-4704-A206-73222EE771F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94C48C6-668C-490F-842E-7ADC5EB6A272}" type="datetimeFigureOut">
              <a:rPr lang="en-US" smtClean="0"/>
              <a:pPr/>
              <a:t>4/15/2007</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57F433A-D23F-4704-A206-73222EE771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t.byu.edu/~vps/ME340/ME340.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me.utexas.edu/~howell/sectionc/C-11.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The Rocketeer:</a:t>
            </a:r>
            <a:endParaRPr lang="en-US" dirty="0"/>
          </a:p>
        </p:txBody>
      </p:sp>
      <p:sp>
        <p:nvSpPr>
          <p:cNvPr id="3" name="Subtitle 2"/>
          <p:cNvSpPr>
            <a:spLocks noGrp="1"/>
          </p:cNvSpPr>
          <p:nvPr>
            <p:ph type="subTitle" idx="1"/>
          </p:nvPr>
        </p:nvSpPr>
        <p:spPr/>
        <p:txBody>
          <a:bodyPr/>
          <a:lstStyle/>
          <a:p>
            <a:r>
              <a:rPr lang="en-US" dirty="0" smtClean="0"/>
              <a:t>Investigating the validity of wearing jeans next to an open ethanol flame at 1500 K</a:t>
            </a:r>
          </a:p>
          <a:p>
            <a:endParaRPr lang="en-US" dirty="0" smtClean="0"/>
          </a:p>
          <a:p>
            <a:r>
              <a:rPr lang="en-US" dirty="0" smtClean="0"/>
              <a:t>By:  Alan Bordon &amp; Ben Pace</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sz="quarter" idx="1"/>
          </p:nvPr>
        </p:nvGraphicFramePr>
        <p:xfrm>
          <a:off x="533400" y="1371600"/>
          <a:ext cx="7467600" cy="5319978"/>
        </p:xfrm>
        <a:graphic>
          <a:graphicData uri="http://schemas.openxmlformats.org/drawingml/2006/table">
            <a:tbl>
              <a:tblPr firstRow="1" bandRow="1">
                <a:tableStyleId>{5C22544A-7EE6-4342-B048-85BDC9FD1C3A}</a:tableStyleId>
              </a:tblPr>
              <a:tblGrid>
                <a:gridCol w="1866900"/>
                <a:gridCol w="1866900"/>
                <a:gridCol w="1866900"/>
                <a:gridCol w="1866900"/>
              </a:tblGrid>
              <a:tr h="236913">
                <a:tc>
                  <a:txBody>
                    <a:bodyPr/>
                    <a:lstStyle/>
                    <a:p>
                      <a:pPr algn="l" fontAlgn="ctr"/>
                      <a:r>
                        <a:rPr lang="en-US" sz="1100" b="0" i="0" u="none" strike="noStrike" dirty="0">
                          <a:solidFill>
                            <a:srgbClr val="000000"/>
                          </a:solidFill>
                          <a:latin typeface="Calibri"/>
                        </a:rPr>
                        <a:t>Velocity (m/s)</a:t>
                      </a:r>
                    </a:p>
                  </a:txBody>
                  <a:tcPr marL="9525" marR="9525" marT="9525" marB="0" anchor="ctr"/>
                </a:tc>
                <a:tc>
                  <a:txBody>
                    <a:bodyPr/>
                    <a:lstStyle/>
                    <a:p>
                      <a:pPr algn="l" fontAlgn="ctr"/>
                      <a:r>
                        <a:rPr lang="en-US" sz="1100" b="0" i="0" u="none" strike="noStrike">
                          <a:solidFill>
                            <a:srgbClr val="000000"/>
                          </a:solidFill>
                          <a:latin typeface="Calibri"/>
                        </a:rPr>
                        <a:t>Temperature of Skin Insulated with a Reflective Material (K)</a:t>
                      </a:r>
                    </a:p>
                  </a:txBody>
                  <a:tcPr marL="9525" marR="9525" marT="9525" marB="0" anchor="ctr"/>
                </a:tc>
                <a:tc>
                  <a:txBody>
                    <a:bodyPr/>
                    <a:lstStyle/>
                    <a:p>
                      <a:pPr algn="l" fontAlgn="ctr"/>
                      <a:r>
                        <a:rPr lang="en-US" sz="1100" b="0" i="0" u="none" strike="noStrike">
                          <a:solidFill>
                            <a:srgbClr val="000000"/>
                          </a:solidFill>
                          <a:latin typeface="Calibri"/>
                        </a:rPr>
                        <a:t>Temperature of Skin Insulated with a Reflective Material (K)</a:t>
                      </a:r>
                    </a:p>
                  </a:txBody>
                  <a:tcPr marL="9525" marR="9525" marT="9525" marB="0" anchor="ctr"/>
                </a:tc>
                <a:tc>
                  <a:txBody>
                    <a:bodyPr/>
                    <a:lstStyle/>
                    <a:p>
                      <a:pPr algn="l" fontAlgn="ctr"/>
                      <a:r>
                        <a:rPr lang="en-US" sz="1100" b="0" i="0" u="none" strike="noStrike">
                          <a:solidFill>
                            <a:srgbClr val="000000"/>
                          </a:solidFill>
                          <a:latin typeface="Calibri"/>
                        </a:rPr>
                        <a:t>Temperature of Skin Insulated with a Reflective Material (K)</a:t>
                      </a:r>
                    </a:p>
                  </a:txBody>
                  <a:tcPr marL="9525" marR="9525" marT="9525" marB="0" anchor="ctr"/>
                </a:tc>
              </a:tr>
              <a:tr h="236913">
                <a:tc>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l" fontAlgn="b"/>
                      <a:r>
                        <a:rPr lang="el-GR" sz="1100" b="0" i="0" u="none" strike="noStrike">
                          <a:solidFill>
                            <a:srgbClr val="000000"/>
                          </a:solidFill>
                          <a:latin typeface="Calibri"/>
                        </a:rPr>
                        <a:t>ε</a:t>
                      </a:r>
                      <a:r>
                        <a:rPr lang="el-GR" sz="1100" b="0" i="0" u="none" strike="noStrike" baseline="-25000">
                          <a:solidFill>
                            <a:srgbClr val="000000"/>
                          </a:solidFill>
                          <a:latin typeface="Calibri"/>
                        </a:rPr>
                        <a:t>1</a:t>
                      </a:r>
                      <a:r>
                        <a:rPr lang="el-GR" sz="1100" b="0" i="0" u="none" strike="noStrike">
                          <a:solidFill>
                            <a:srgbClr val="000000"/>
                          </a:solidFill>
                          <a:latin typeface="Calibri"/>
                        </a:rPr>
                        <a:t> = .1, ε</a:t>
                      </a:r>
                      <a:r>
                        <a:rPr lang="el-GR" sz="1100" b="0" i="0" u="none" strike="noStrike" baseline="-25000">
                          <a:solidFill>
                            <a:srgbClr val="000000"/>
                          </a:solidFill>
                          <a:latin typeface="Calibri"/>
                        </a:rPr>
                        <a:t>2</a:t>
                      </a:r>
                      <a:r>
                        <a:rPr lang="el-GR" sz="1100" b="0" i="0" u="none" strike="noStrike">
                          <a:solidFill>
                            <a:srgbClr val="000000"/>
                          </a:solidFill>
                          <a:latin typeface="Calibri"/>
                        </a:rPr>
                        <a:t> = 1</a:t>
                      </a:r>
                    </a:p>
                  </a:txBody>
                  <a:tcPr marL="9525" marR="9525" marT="9525" marB="0" anchor="b"/>
                </a:tc>
                <a:tc>
                  <a:txBody>
                    <a:bodyPr/>
                    <a:lstStyle/>
                    <a:p>
                      <a:pPr algn="l" fontAlgn="b"/>
                      <a:r>
                        <a:rPr lang="el-GR" sz="1100" b="0" i="0" u="none" strike="noStrike">
                          <a:solidFill>
                            <a:srgbClr val="000000"/>
                          </a:solidFill>
                          <a:latin typeface="Calibri"/>
                        </a:rPr>
                        <a:t>ε</a:t>
                      </a:r>
                      <a:r>
                        <a:rPr lang="el-GR" sz="1100" b="0" i="0" u="none" strike="noStrike" baseline="-25000">
                          <a:solidFill>
                            <a:srgbClr val="000000"/>
                          </a:solidFill>
                          <a:latin typeface="Calibri"/>
                        </a:rPr>
                        <a:t>1</a:t>
                      </a:r>
                      <a:r>
                        <a:rPr lang="el-GR" sz="1100" b="0" i="0" u="none" strike="noStrike">
                          <a:solidFill>
                            <a:srgbClr val="000000"/>
                          </a:solidFill>
                          <a:latin typeface="Calibri"/>
                        </a:rPr>
                        <a:t> = .1, ε</a:t>
                      </a:r>
                      <a:r>
                        <a:rPr lang="el-GR" sz="1100" b="0" i="0" u="none" strike="noStrike" baseline="-25000">
                          <a:solidFill>
                            <a:srgbClr val="000000"/>
                          </a:solidFill>
                          <a:latin typeface="Calibri"/>
                        </a:rPr>
                        <a:t>2</a:t>
                      </a:r>
                      <a:r>
                        <a:rPr lang="el-GR" sz="1100" b="0" i="0" u="none" strike="noStrike">
                          <a:solidFill>
                            <a:srgbClr val="000000"/>
                          </a:solidFill>
                          <a:latin typeface="Calibri"/>
                        </a:rPr>
                        <a:t> = .1</a:t>
                      </a:r>
                    </a:p>
                  </a:txBody>
                  <a:tcPr marL="9525" marR="9525" marT="9525" marB="0" anchor="b"/>
                </a:tc>
                <a:tc>
                  <a:txBody>
                    <a:bodyPr/>
                    <a:lstStyle/>
                    <a:p>
                      <a:pPr algn="l" fontAlgn="b"/>
                      <a:r>
                        <a:rPr lang="el-GR" sz="1100" b="0" i="0" u="none" strike="noStrike">
                          <a:solidFill>
                            <a:srgbClr val="000000"/>
                          </a:solidFill>
                          <a:latin typeface="Calibri"/>
                        </a:rPr>
                        <a:t>ε</a:t>
                      </a:r>
                      <a:r>
                        <a:rPr lang="el-GR" sz="1100" b="0" i="0" u="none" strike="noStrike" baseline="-25000">
                          <a:solidFill>
                            <a:srgbClr val="000000"/>
                          </a:solidFill>
                          <a:latin typeface="Calibri"/>
                        </a:rPr>
                        <a:t>1</a:t>
                      </a:r>
                      <a:r>
                        <a:rPr lang="el-GR" sz="1100" b="0" i="0" u="none" strike="noStrike">
                          <a:solidFill>
                            <a:srgbClr val="000000"/>
                          </a:solidFill>
                          <a:latin typeface="Calibri"/>
                        </a:rPr>
                        <a:t> = .1, ε</a:t>
                      </a:r>
                      <a:r>
                        <a:rPr lang="el-GR" sz="1100" b="0" i="0" u="none" strike="noStrike" baseline="-25000">
                          <a:solidFill>
                            <a:srgbClr val="000000"/>
                          </a:solidFill>
                          <a:latin typeface="Calibri"/>
                        </a:rPr>
                        <a:t>2</a:t>
                      </a:r>
                      <a:r>
                        <a:rPr lang="el-GR" sz="1100" b="0" i="0" u="none" strike="noStrike">
                          <a:solidFill>
                            <a:srgbClr val="000000"/>
                          </a:solidFill>
                          <a:latin typeface="Calibri"/>
                        </a:rPr>
                        <a:t> = .05</a:t>
                      </a:r>
                    </a:p>
                  </a:txBody>
                  <a:tcPr marL="9525" marR="9525" marT="9525" marB="0" anchor="b"/>
                </a:tc>
              </a:tr>
              <a:tr h="236913">
                <a:tc>
                  <a:txBody>
                    <a:bodyPr/>
                    <a:lstStyle/>
                    <a:p>
                      <a:pPr algn="r" fontAlgn="b"/>
                      <a:r>
                        <a:rPr lang="en-US" sz="1100" b="0" i="0" u="none" strike="noStrike">
                          <a:solidFill>
                            <a:srgbClr val="000000"/>
                          </a:solidFill>
                          <a:latin typeface="Calibri"/>
                        </a:rPr>
                        <a:t>10</a:t>
                      </a:r>
                    </a:p>
                  </a:txBody>
                  <a:tcPr marL="9525" marR="9525" marT="9525" marB="0" anchor="b"/>
                </a:tc>
                <a:tc>
                  <a:txBody>
                    <a:bodyPr/>
                    <a:lstStyle/>
                    <a:p>
                      <a:pPr algn="r" fontAlgn="b"/>
                      <a:r>
                        <a:rPr lang="en-US" sz="1100" b="0" i="0" u="none" strike="noStrike">
                          <a:solidFill>
                            <a:srgbClr val="000000"/>
                          </a:solidFill>
                          <a:latin typeface="Calibri"/>
                        </a:rPr>
                        <a:t>1.54595E+03</a:t>
                      </a:r>
                    </a:p>
                  </a:txBody>
                  <a:tcPr marL="9525" marR="9525" marT="9525" marB="0" anchor="b"/>
                </a:tc>
                <a:tc>
                  <a:txBody>
                    <a:bodyPr/>
                    <a:lstStyle/>
                    <a:p>
                      <a:pPr algn="r" fontAlgn="b"/>
                      <a:r>
                        <a:rPr lang="en-US" sz="1100" b="0" i="0" u="none" strike="noStrike">
                          <a:solidFill>
                            <a:srgbClr val="000000"/>
                          </a:solidFill>
                          <a:latin typeface="Calibri"/>
                        </a:rPr>
                        <a:t>1.02680E+03</a:t>
                      </a:r>
                    </a:p>
                  </a:txBody>
                  <a:tcPr marL="9525" marR="9525" marT="9525" marB="0" anchor="b"/>
                </a:tc>
                <a:tc>
                  <a:txBody>
                    <a:bodyPr/>
                    <a:lstStyle/>
                    <a:p>
                      <a:pPr algn="r" fontAlgn="b"/>
                      <a:r>
                        <a:rPr lang="en-US" sz="1100" b="0" i="0" u="none" strike="noStrike">
                          <a:solidFill>
                            <a:srgbClr val="000000"/>
                          </a:solidFill>
                          <a:latin typeface="Calibri"/>
                        </a:rPr>
                        <a:t>4.00260E+02</a:t>
                      </a:r>
                    </a:p>
                  </a:txBody>
                  <a:tcPr marL="9525" marR="9525" marT="9525" marB="0" anchor="b"/>
                </a:tc>
              </a:tr>
              <a:tr h="236913">
                <a:tc>
                  <a:txBody>
                    <a:bodyPr/>
                    <a:lstStyle/>
                    <a:p>
                      <a:pPr algn="r" fontAlgn="b"/>
                      <a:r>
                        <a:rPr lang="en-US" sz="1100" b="0" i="0" u="none" strike="noStrike">
                          <a:solidFill>
                            <a:srgbClr val="000000"/>
                          </a:solidFill>
                          <a:latin typeface="Calibri"/>
                        </a:rPr>
                        <a:t>20</a:t>
                      </a:r>
                    </a:p>
                  </a:txBody>
                  <a:tcPr marL="9525" marR="9525" marT="9525" marB="0" anchor="b"/>
                </a:tc>
                <a:tc>
                  <a:txBody>
                    <a:bodyPr/>
                    <a:lstStyle/>
                    <a:p>
                      <a:pPr algn="r" fontAlgn="b"/>
                      <a:r>
                        <a:rPr lang="en-US" sz="1100" b="0" i="0" u="none" strike="noStrike">
                          <a:solidFill>
                            <a:srgbClr val="000000"/>
                          </a:solidFill>
                          <a:latin typeface="Calibri"/>
                        </a:rPr>
                        <a:t>7.40232E+02</a:t>
                      </a:r>
                    </a:p>
                  </a:txBody>
                  <a:tcPr marL="9525" marR="9525" marT="9525" marB="0" anchor="b"/>
                </a:tc>
                <a:tc>
                  <a:txBody>
                    <a:bodyPr/>
                    <a:lstStyle/>
                    <a:p>
                      <a:pPr algn="r" fontAlgn="b"/>
                      <a:r>
                        <a:rPr lang="en-US" sz="1100" b="0" i="0" u="none" strike="noStrike">
                          <a:solidFill>
                            <a:srgbClr val="000000"/>
                          </a:solidFill>
                          <a:latin typeface="Calibri"/>
                        </a:rPr>
                        <a:t>5.56802E+02</a:t>
                      </a:r>
                    </a:p>
                  </a:txBody>
                  <a:tcPr marL="9525" marR="9525" marT="9525" marB="0" anchor="b"/>
                </a:tc>
                <a:tc>
                  <a:txBody>
                    <a:bodyPr/>
                    <a:lstStyle/>
                    <a:p>
                      <a:pPr algn="r" fontAlgn="b"/>
                      <a:r>
                        <a:rPr lang="en-US" sz="1100" b="0" i="0" u="none" strike="noStrike">
                          <a:solidFill>
                            <a:srgbClr val="000000"/>
                          </a:solidFill>
                          <a:latin typeface="Calibri"/>
                        </a:rPr>
                        <a:t>3.35425E+02</a:t>
                      </a:r>
                    </a:p>
                  </a:txBody>
                  <a:tcPr marL="9525" marR="9525" marT="9525" marB="0" anchor="b"/>
                </a:tc>
              </a:tr>
              <a:tr h="236913">
                <a:tc>
                  <a:txBody>
                    <a:bodyPr/>
                    <a:lstStyle/>
                    <a:p>
                      <a:pPr algn="r" fontAlgn="b"/>
                      <a:r>
                        <a:rPr lang="en-US" sz="1100" b="0" i="0" u="none" strike="noStrike">
                          <a:solidFill>
                            <a:srgbClr val="000000"/>
                          </a:solidFill>
                          <a:latin typeface="Calibri"/>
                        </a:rPr>
                        <a:t>30</a:t>
                      </a:r>
                    </a:p>
                  </a:txBody>
                  <a:tcPr marL="9525" marR="9525" marT="9525" marB="0" anchor="b"/>
                </a:tc>
                <a:tc>
                  <a:txBody>
                    <a:bodyPr/>
                    <a:lstStyle/>
                    <a:p>
                      <a:pPr algn="r" fontAlgn="b"/>
                      <a:r>
                        <a:rPr lang="en-US" sz="1100" b="0" i="0" u="none" strike="noStrike">
                          <a:solidFill>
                            <a:srgbClr val="000000"/>
                          </a:solidFill>
                          <a:latin typeface="Calibri"/>
                        </a:rPr>
                        <a:t>5.78255E+02</a:t>
                      </a:r>
                    </a:p>
                  </a:txBody>
                  <a:tcPr marL="9525" marR="9525" marT="9525" marB="0" anchor="b"/>
                </a:tc>
                <a:tc>
                  <a:txBody>
                    <a:bodyPr/>
                    <a:lstStyle/>
                    <a:p>
                      <a:pPr algn="r" fontAlgn="b"/>
                      <a:r>
                        <a:rPr lang="en-US" sz="1100" b="0" i="0" u="none" strike="noStrike">
                          <a:solidFill>
                            <a:srgbClr val="000000"/>
                          </a:solidFill>
                          <a:latin typeface="Calibri"/>
                        </a:rPr>
                        <a:t>4.62315E+02</a:t>
                      </a:r>
                    </a:p>
                  </a:txBody>
                  <a:tcPr marL="9525" marR="9525" marT="9525" marB="0" anchor="b"/>
                </a:tc>
                <a:tc>
                  <a:txBody>
                    <a:bodyPr/>
                    <a:lstStyle/>
                    <a:p>
                      <a:pPr algn="r" fontAlgn="b"/>
                      <a:r>
                        <a:rPr lang="en-US" sz="1100" b="0" i="0" u="none" strike="noStrike">
                          <a:solidFill>
                            <a:srgbClr val="000000"/>
                          </a:solidFill>
                          <a:latin typeface="Calibri"/>
                        </a:rPr>
                        <a:t>3.22391E+02</a:t>
                      </a:r>
                    </a:p>
                  </a:txBody>
                  <a:tcPr marL="9525" marR="9525" marT="9525" marB="0" anchor="b"/>
                </a:tc>
              </a:tr>
              <a:tr h="236913">
                <a:tc>
                  <a:txBody>
                    <a:bodyPr/>
                    <a:lstStyle/>
                    <a:p>
                      <a:pPr algn="r" fontAlgn="b"/>
                      <a:r>
                        <a:rPr lang="en-US" sz="1100" b="0" i="0" u="none" strike="noStrike">
                          <a:solidFill>
                            <a:srgbClr val="000000"/>
                          </a:solidFill>
                          <a:latin typeface="Calibri"/>
                        </a:rPr>
                        <a:t>40</a:t>
                      </a:r>
                    </a:p>
                  </a:txBody>
                  <a:tcPr marL="9525" marR="9525" marT="9525" marB="0" anchor="b"/>
                </a:tc>
                <a:tc>
                  <a:txBody>
                    <a:bodyPr/>
                    <a:lstStyle/>
                    <a:p>
                      <a:pPr algn="r" fontAlgn="b"/>
                      <a:r>
                        <a:rPr lang="en-US" sz="1100" b="0" i="0" u="none" strike="noStrike">
                          <a:solidFill>
                            <a:srgbClr val="000000"/>
                          </a:solidFill>
                          <a:latin typeface="Calibri"/>
                        </a:rPr>
                        <a:t>5.07079E+02</a:t>
                      </a:r>
                    </a:p>
                  </a:txBody>
                  <a:tcPr marL="9525" marR="9525" marT="9525" marB="0" anchor="b"/>
                </a:tc>
                <a:tc>
                  <a:txBody>
                    <a:bodyPr/>
                    <a:lstStyle/>
                    <a:p>
                      <a:pPr algn="r" fontAlgn="b"/>
                      <a:r>
                        <a:rPr lang="en-US" sz="1100" b="0" i="0" u="none" strike="noStrike">
                          <a:solidFill>
                            <a:srgbClr val="000000"/>
                          </a:solidFill>
                          <a:latin typeface="Calibri"/>
                        </a:rPr>
                        <a:t>4.20796E+02</a:t>
                      </a:r>
                    </a:p>
                  </a:txBody>
                  <a:tcPr marL="9525" marR="9525" marT="9525" marB="0" anchor="b"/>
                </a:tc>
                <a:tc>
                  <a:txBody>
                    <a:bodyPr/>
                    <a:lstStyle/>
                    <a:p>
                      <a:pPr algn="r" fontAlgn="b"/>
                      <a:r>
                        <a:rPr lang="en-US" sz="1100" b="0" i="0" u="none" strike="noStrike">
                          <a:solidFill>
                            <a:srgbClr val="000000"/>
                          </a:solidFill>
                          <a:latin typeface="Calibri"/>
                        </a:rPr>
                        <a:t>3.16663E+02</a:t>
                      </a:r>
                    </a:p>
                  </a:txBody>
                  <a:tcPr marL="9525" marR="9525" marT="9525" marB="0" anchor="b"/>
                </a:tc>
              </a:tr>
              <a:tr h="236913">
                <a:tc>
                  <a:txBody>
                    <a:bodyPr/>
                    <a:lstStyle/>
                    <a:p>
                      <a:pPr algn="r" fontAlgn="b"/>
                      <a:r>
                        <a:rPr lang="en-US" sz="1100" b="0" i="0" u="none" strike="noStrike">
                          <a:solidFill>
                            <a:srgbClr val="000000"/>
                          </a:solidFill>
                          <a:latin typeface="Calibri"/>
                        </a:rPr>
                        <a:t>50</a:t>
                      </a:r>
                    </a:p>
                  </a:txBody>
                  <a:tcPr marL="9525" marR="9525" marT="9525" marB="0" anchor="b"/>
                </a:tc>
                <a:tc>
                  <a:txBody>
                    <a:bodyPr/>
                    <a:lstStyle/>
                    <a:p>
                      <a:pPr algn="r" fontAlgn="b"/>
                      <a:r>
                        <a:rPr lang="en-US" sz="1100" b="0" i="0" u="none" strike="noStrike">
                          <a:solidFill>
                            <a:srgbClr val="000000"/>
                          </a:solidFill>
                          <a:latin typeface="Calibri"/>
                        </a:rPr>
                        <a:t>4.66572E+02</a:t>
                      </a:r>
                    </a:p>
                  </a:txBody>
                  <a:tcPr marL="9525" marR="9525" marT="9525" marB="0" anchor="b"/>
                </a:tc>
                <a:tc>
                  <a:txBody>
                    <a:bodyPr/>
                    <a:lstStyle/>
                    <a:p>
                      <a:pPr algn="r" fontAlgn="b"/>
                      <a:r>
                        <a:rPr lang="en-US" sz="1100" b="0" i="0" u="none" strike="noStrike">
                          <a:solidFill>
                            <a:srgbClr val="000000"/>
                          </a:solidFill>
                          <a:latin typeface="Calibri"/>
                        </a:rPr>
                        <a:t>3.97167E+02</a:t>
                      </a:r>
                    </a:p>
                  </a:txBody>
                  <a:tcPr marL="9525" marR="9525" marT="9525" marB="0" anchor="b"/>
                </a:tc>
                <a:tc>
                  <a:txBody>
                    <a:bodyPr/>
                    <a:lstStyle/>
                    <a:p>
                      <a:pPr algn="r" fontAlgn="b"/>
                      <a:r>
                        <a:rPr lang="en-US" sz="1100" b="0" i="0" u="none" strike="noStrike">
                          <a:solidFill>
                            <a:srgbClr val="000000"/>
                          </a:solidFill>
                          <a:latin typeface="Calibri"/>
                        </a:rPr>
                        <a:t>3.13404E+02</a:t>
                      </a:r>
                    </a:p>
                  </a:txBody>
                  <a:tcPr marL="9525" marR="9525" marT="9525" marB="0" anchor="b"/>
                </a:tc>
              </a:tr>
              <a:tr h="236913">
                <a:tc>
                  <a:txBody>
                    <a:bodyPr/>
                    <a:lstStyle/>
                    <a:p>
                      <a:pPr algn="r" fontAlgn="b"/>
                      <a:r>
                        <a:rPr lang="en-US" sz="1100" b="0" i="0" u="none" strike="noStrike">
                          <a:solidFill>
                            <a:srgbClr val="000000"/>
                          </a:solidFill>
                          <a:latin typeface="Calibri"/>
                        </a:rPr>
                        <a:t>60</a:t>
                      </a:r>
                    </a:p>
                  </a:txBody>
                  <a:tcPr marL="9525" marR="9525" marT="9525" marB="0" anchor="b"/>
                </a:tc>
                <a:tc>
                  <a:txBody>
                    <a:bodyPr/>
                    <a:lstStyle/>
                    <a:p>
                      <a:pPr algn="r" fontAlgn="b"/>
                      <a:r>
                        <a:rPr lang="en-US" sz="1100" b="0" i="0" u="none" strike="noStrike">
                          <a:solidFill>
                            <a:srgbClr val="000000"/>
                          </a:solidFill>
                          <a:latin typeface="Calibri"/>
                        </a:rPr>
                        <a:t>4.40226E+02</a:t>
                      </a:r>
                    </a:p>
                  </a:txBody>
                  <a:tcPr marL="9525" marR="9525" marT="9525" marB="0" anchor="b"/>
                </a:tc>
                <a:tc>
                  <a:txBody>
                    <a:bodyPr/>
                    <a:lstStyle/>
                    <a:p>
                      <a:pPr algn="r" fontAlgn="b"/>
                      <a:r>
                        <a:rPr lang="en-US" sz="1100" b="0" i="0" u="none" strike="noStrike">
                          <a:solidFill>
                            <a:srgbClr val="000000"/>
                          </a:solidFill>
                          <a:latin typeface="Calibri"/>
                        </a:rPr>
                        <a:t>3.81799E+02</a:t>
                      </a:r>
                    </a:p>
                  </a:txBody>
                  <a:tcPr marL="9525" marR="9525" marT="9525" marB="0" anchor="b"/>
                </a:tc>
                <a:tc>
                  <a:txBody>
                    <a:bodyPr/>
                    <a:lstStyle/>
                    <a:p>
                      <a:pPr algn="r" fontAlgn="b"/>
                      <a:r>
                        <a:rPr lang="en-US" sz="1100" b="0" i="0" u="none" strike="noStrike">
                          <a:solidFill>
                            <a:srgbClr val="000000"/>
                          </a:solidFill>
                          <a:latin typeface="Calibri"/>
                        </a:rPr>
                        <a:t>3.11284E+02</a:t>
                      </a:r>
                    </a:p>
                  </a:txBody>
                  <a:tcPr marL="9525" marR="9525" marT="9525" marB="0" anchor="b"/>
                </a:tc>
              </a:tr>
              <a:tr h="236913">
                <a:tc>
                  <a:txBody>
                    <a:bodyPr/>
                    <a:lstStyle/>
                    <a:p>
                      <a:pPr algn="r" fontAlgn="b"/>
                      <a:r>
                        <a:rPr lang="en-US" sz="1100" b="0" i="0" u="none" strike="noStrike">
                          <a:solidFill>
                            <a:srgbClr val="000000"/>
                          </a:solidFill>
                          <a:latin typeface="Calibri"/>
                        </a:rPr>
                        <a:t>70</a:t>
                      </a:r>
                    </a:p>
                  </a:txBody>
                  <a:tcPr marL="9525" marR="9525" marT="9525" marB="0" anchor="b"/>
                </a:tc>
                <a:tc>
                  <a:txBody>
                    <a:bodyPr/>
                    <a:lstStyle/>
                    <a:p>
                      <a:pPr algn="r" fontAlgn="b"/>
                      <a:r>
                        <a:rPr lang="en-US" sz="1100" b="0" i="0" u="none" strike="noStrike">
                          <a:solidFill>
                            <a:srgbClr val="000000"/>
                          </a:solidFill>
                          <a:latin typeface="Calibri"/>
                        </a:rPr>
                        <a:t>4.21623E+02</a:t>
                      </a:r>
                    </a:p>
                  </a:txBody>
                  <a:tcPr marL="9525" marR="9525" marT="9525" marB="0" anchor="b"/>
                </a:tc>
                <a:tc>
                  <a:txBody>
                    <a:bodyPr/>
                    <a:lstStyle/>
                    <a:p>
                      <a:pPr algn="r" fontAlgn="b"/>
                      <a:r>
                        <a:rPr lang="en-US" sz="1100" b="0" i="0" u="none" strike="noStrike">
                          <a:solidFill>
                            <a:srgbClr val="000000"/>
                          </a:solidFill>
                          <a:latin typeface="Calibri"/>
                        </a:rPr>
                        <a:t>3.70947E+02</a:t>
                      </a:r>
                    </a:p>
                  </a:txBody>
                  <a:tcPr marL="9525" marR="9525" marT="9525" marB="0" anchor="b"/>
                </a:tc>
                <a:tc>
                  <a:txBody>
                    <a:bodyPr/>
                    <a:lstStyle/>
                    <a:p>
                      <a:pPr algn="r" fontAlgn="b"/>
                      <a:r>
                        <a:rPr lang="en-US" sz="1100" b="0" i="0" u="none" strike="noStrike">
                          <a:solidFill>
                            <a:srgbClr val="000000"/>
                          </a:solidFill>
                          <a:latin typeface="Calibri"/>
                        </a:rPr>
                        <a:t>3.09787E+02</a:t>
                      </a:r>
                    </a:p>
                  </a:txBody>
                  <a:tcPr marL="9525" marR="9525" marT="9525" marB="0" anchor="b"/>
                </a:tc>
              </a:tr>
              <a:tr h="236913">
                <a:tc>
                  <a:txBody>
                    <a:bodyPr/>
                    <a:lstStyle/>
                    <a:p>
                      <a:pPr algn="r" fontAlgn="b"/>
                      <a:r>
                        <a:rPr lang="en-US" sz="1100" b="0" i="0" u="none" strike="noStrike">
                          <a:solidFill>
                            <a:srgbClr val="000000"/>
                          </a:solidFill>
                          <a:latin typeface="Calibri"/>
                        </a:rPr>
                        <a:t>80</a:t>
                      </a:r>
                    </a:p>
                  </a:txBody>
                  <a:tcPr marL="9525" marR="9525" marT="9525" marB="0" anchor="b"/>
                </a:tc>
                <a:tc>
                  <a:txBody>
                    <a:bodyPr/>
                    <a:lstStyle/>
                    <a:p>
                      <a:pPr algn="r" fontAlgn="b"/>
                      <a:r>
                        <a:rPr lang="en-US" sz="1100" b="0" i="0" u="none" strike="noStrike">
                          <a:solidFill>
                            <a:srgbClr val="000000"/>
                          </a:solidFill>
                          <a:latin typeface="Calibri"/>
                        </a:rPr>
                        <a:t>4.07735E+02</a:t>
                      </a:r>
                    </a:p>
                  </a:txBody>
                  <a:tcPr marL="9525" marR="9525" marT="9525" marB="0" anchor="b"/>
                </a:tc>
                <a:tc>
                  <a:txBody>
                    <a:bodyPr/>
                    <a:lstStyle/>
                    <a:p>
                      <a:pPr algn="r" fontAlgn="b"/>
                      <a:r>
                        <a:rPr lang="en-US" sz="1100" b="0" i="0" u="none" strike="noStrike">
                          <a:solidFill>
                            <a:srgbClr val="000000"/>
                          </a:solidFill>
                          <a:latin typeface="Calibri"/>
                        </a:rPr>
                        <a:t>3.62845E+02</a:t>
                      </a:r>
                    </a:p>
                  </a:txBody>
                  <a:tcPr marL="9525" marR="9525" marT="9525" marB="0" anchor="b"/>
                </a:tc>
                <a:tc>
                  <a:txBody>
                    <a:bodyPr/>
                    <a:lstStyle/>
                    <a:p>
                      <a:pPr algn="r" fontAlgn="b"/>
                      <a:r>
                        <a:rPr lang="en-US" sz="1100" b="0" i="0" u="none" strike="noStrike">
                          <a:solidFill>
                            <a:srgbClr val="000000"/>
                          </a:solidFill>
                          <a:latin typeface="Calibri"/>
                        </a:rPr>
                        <a:t>3.08669E+02</a:t>
                      </a:r>
                    </a:p>
                  </a:txBody>
                  <a:tcPr marL="9525" marR="9525" marT="9525" marB="0" anchor="b"/>
                </a:tc>
              </a:tr>
              <a:tr h="236913">
                <a:tc>
                  <a:txBody>
                    <a:bodyPr/>
                    <a:lstStyle/>
                    <a:p>
                      <a:pPr algn="r" fontAlgn="b"/>
                      <a:r>
                        <a:rPr lang="en-US" sz="1100" b="0" i="0" u="none" strike="noStrike">
                          <a:solidFill>
                            <a:srgbClr val="000000"/>
                          </a:solidFill>
                          <a:latin typeface="Calibri"/>
                        </a:rPr>
                        <a:t>90</a:t>
                      </a:r>
                    </a:p>
                  </a:txBody>
                  <a:tcPr marL="9525" marR="9525" marT="9525" marB="0" anchor="b"/>
                </a:tc>
                <a:tc>
                  <a:txBody>
                    <a:bodyPr/>
                    <a:lstStyle/>
                    <a:p>
                      <a:pPr algn="r" fontAlgn="b"/>
                      <a:r>
                        <a:rPr lang="en-US" sz="1100" b="0" i="0" u="none" strike="noStrike">
                          <a:solidFill>
                            <a:srgbClr val="000000"/>
                          </a:solidFill>
                          <a:latin typeface="Calibri"/>
                        </a:rPr>
                        <a:t>3.96939E+02</a:t>
                      </a:r>
                    </a:p>
                  </a:txBody>
                  <a:tcPr marL="9525" marR="9525" marT="9525" marB="0" anchor="b"/>
                </a:tc>
                <a:tc>
                  <a:txBody>
                    <a:bodyPr/>
                    <a:lstStyle/>
                    <a:p>
                      <a:pPr algn="r" fontAlgn="b"/>
                      <a:r>
                        <a:rPr lang="en-US" sz="1100" b="0" i="0" u="none" strike="noStrike">
                          <a:solidFill>
                            <a:srgbClr val="000000"/>
                          </a:solidFill>
                          <a:latin typeface="Calibri"/>
                        </a:rPr>
                        <a:t>3.56548E+02</a:t>
                      </a:r>
                    </a:p>
                  </a:txBody>
                  <a:tcPr marL="9525" marR="9525" marT="9525" marB="0" anchor="b"/>
                </a:tc>
                <a:tc>
                  <a:txBody>
                    <a:bodyPr/>
                    <a:lstStyle/>
                    <a:p>
                      <a:pPr algn="r" fontAlgn="b"/>
                      <a:r>
                        <a:rPr lang="en-US" sz="1100" b="0" i="0" u="none" strike="noStrike">
                          <a:solidFill>
                            <a:srgbClr val="000000"/>
                          </a:solidFill>
                          <a:latin typeface="Calibri"/>
                        </a:rPr>
                        <a:t>3.07801E+02</a:t>
                      </a:r>
                    </a:p>
                  </a:txBody>
                  <a:tcPr marL="9525" marR="9525" marT="9525" marB="0" anchor="b"/>
                </a:tc>
              </a:tr>
              <a:tr h="236913">
                <a:tc>
                  <a:txBody>
                    <a:bodyPr/>
                    <a:lstStyle/>
                    <a:p>
                      <a:pPr algn="r" fontAlgn="b"/>
                      <a:r>
                        <a:rPr lang="en-US" sz="1100" b="0" i="0" u="none" strike="noStrike">
                          <a:solidFill>
                            <a:srgbClr val="000000"/>
                          </a:solidFill>
                          <a:latin typeface="Calibri"/>
                        </a:rPr>
                        <a:t>100</a:t>
                      </a:r>
                    </a:p>
                  </a:txBody>
                  <a:tcPr marL="9525" marR="9525" marT="9525" marB="0" anchor="b"/>
                </a:tc>
                <a:tc>
                  <a:txBody>
                    <a:bodyPr/>
                    <a:lstStyle/>
                    <a:p>
                      <a:pPr algn="r" fontAlgn="b"/>
                      <a:r>
                        <a:rPr lang="en-US" sz="1100" b="0" i="0" u="none" strike="noStrike">
                          <a:solidFill>
                            <a:srgbClr val="000000"/>
                          </a:solidFill>
                          <a:latin typeface="Calibri"/>
                        </a:rPr>
                        <a:t>3.88287E+02</a:t>
                      </a:r>
                    </a:p>
                  </a:txBody>
                  <a:tcPr marL="9525" marR="9525" marT="9525" marB="0" anchor="b"/>
                </a:tc>
                <a:tc>
                  <a:txBody>
                    <a:bodyPr/>
                    <a:lstStyle/>
                    <a:p>
                      <a:pPr algn="r" fontAlgn="b"/>
                      <a:r>
                        <a:rPr lang="en-US" sz="1100" b="0" i="0" u="none" strike="noStrike">
                          <a:solidFill>
                            <a:srgbClr val="000000"/>
                          </a:solidFill>
                          <a:latin typeface="Calibri"/>
                        </a:rPr>
                        <a:t>3.51501E+02</a:t>
                      </a:r>
                    </a:p>
                  </a:txBody>
                  <a:tcPr marL="9525" marR="9525" marT="9525" marB="0" anchor="b"/>
                </a:tc>
                <a:tc>
                  <a:txBody>
                    <a:bodyPr/>
                    <a:lstStyle/>
                    <a:p>
                      <a:pPr algn="r" fontAlgn="b"/>
                      <a:r>
                        <a:rPr lang="en-US" sz="1100" b="0" i="0" u="none" strike="noStrike">
                          <a:solidFill>
                            <a:srgbClr val="000000"/>
                          </a:solidFill>
                          <a:latin typeface="Calibri"/>
                        </a:rPr>
                        <a:t>3.07104E+02</a:t>
                      </a:r>
                    </a:p>
                  </a:txBody>
                  <a:tcPr marL="9525" marR="9525" marT="9525" marB="0" anchor="b"/>
                </a:tc>
              </a:tr>
              <a:tr h="236913">
                <a:tc>
                  <a:txBody>
                    <a:bodyPr/>
                    <a:lstStyle/>
                    <a:p>
                      <a:pPr algn="r" fontAlgn="b"/>
                      <a:r>
                        <a:rPr lang="en-US" sz="1100" b="0" i="0" u="none" strike="noStrike">
                          <a:solidFill>
                            <a:srgbClr val="000000"/>
                          </a:solidFill>
                          <a:latin typeface="Calibri"/>
                        </a:rPr>
                        <a:t>110</a:t>
                      </a:r>
                    </a:p>
                  </a:txBody>
                  <a:tcPr marL="9525" marR="9525" marT="9525" marB="0" anchor="b"/>
                </a:tc>
                <a:tc>
                  <a:txBody>
                    <a:bodyPr/>
                    <a:lstStyle/>
                    <a:p>
                      <a:pPr algn="r" fontAlgn="b"/>
                      <a:r>
                        <a:rPr lang="en-US" sz="1100" b="0" i="0" u="none" strike="noStrike">
                          <a:solidFill>
                            <a:srgbClr val="000000"/>
                          </a:solidFill>
                          <a:latin typeface="Calibri"/>
                        </a:rPr>
                        <a:t>3.81185E+02</a:t>
                      </a:r>
                    </a:p>
                  </a:txBody>
                  <a:tcPr marL="9525" marR="9525" marT="9525" marB="0" anchor="b"/>
                </a:tc>
                <a:tc>
                  <a:txBody>
                    <a:bodyPr/>
                    <a:lstStyle/>
                    <a:p>
                      <a:pPr algn="r" fontAlgn="b"/>
                      <a:r>
                        <a:rPr lang="en-US" sz="1100" b="0" i="0" u="none" strike="noStrike">
                          <a:solidFill>
                            <a:srgbClr val="000000"/>
                          </a:solidFill>
                          <a:latin typeface="Calibri"/>
                        </a:rPr>
                        <a:t>3.47358E+02</a:t>
                      </a:r>
                    </a:p>
                  </a:txBody>
                  <a:tcPr marL="9525" marR="9525" marT="9525" marB="0" anchor="b"/>
                </a:tc>
                <a:tc>
                  <a:txBody>
                    <a:bodyPr/>
                    <a:lstStyle/>
                    <a:p>
                      <a:pPr algn="r" fontAlgn="b"/>
                      <a:r>
                        <a:rPr lang="en-US" sz="1100" b="0" i="0" u="none" strike="noStrike">
                          <a:solidFill>
                            <a:srgbClr val="000000"/>
                          </a:solidFill>
                          <a:latin typeface="Calibri"/>
                        </a:rPr>
                        <a:t>3.06533E+02</a:t>
                      </a:r>
                    </a:p>
                  </a:txBody>
                  <a:tcPr marL="9525" marR="9525" marT="9525" marB="0" anchor="b"/>
                </a:tc>
              </a:tr>
              <a:tr h="236913">
                <a:tc>
                  <a:txBody>
                    <a:bodyPr/>
                    <a:lstStyle/>
                    <a:p>
                      <a:pPr algn="r" fontAlgn="b"/>
                      <a:r>
                        <a:rPr lang="en-US" sz="1100" b="0" i="0" u="none" strike="noStrike">
                          <a:solidFill>
                            <a:srgbClr val="000000"/>
                          </a:solidFill>
                          <a:latin typeface="Calibri"/>
                        </a:rPr>
                        <a:t>120</a:t>
                      </a:r>
                    </a:p>
                  </a:txBody>
                  <a:tcPr marL="9525" marR="9525" marT="9525" marB="0" anchor="b"/>
                </a:tc>
                <a:tc>
                  <a:txBody>
                    <a:bodyPr/>
                    <a:lstStyle/>
                    <a:p>
                      <a:pPr algn="r" fontAlgn="b"/>
                      <a:r>
                        <a:rPr lang="en-US" sz="1100" b="0" i="0" u="none" strike="noStrike">
                          <a:solidFill>
                            <a:srgbClr val="000000"/>
                          </a:solidFill>
                          <a:latin typeface="Calibri"/>
                        </a:rPr>
                        <a:t>3.75242E+02</a:t>
                      </a:r>
                    </a:p>
                  </a:txBody>
                  <a:tcPr marL="9525" marR="9525" marT="9525" marB="0" anchor="b"/>
                </a:tc>
                <a:tc>
                  <a:txBody>
                    <a:bodyPr/>
                    <a:lstStyle/>
                    <a:p>
                      <a:pPr algn="r" fontAlgn="b"/>
                      <a:r>
                        <a:rPr lang="en-US" sz="1100" b="0" i="0" u="none" strike="noStrike">
                          <a:solidFill>
                            <a:srgbClr val="000000"/>
                          </a:solidFill>
                          <a:latin typeface="Calibri"/>
                        </a:rPr>
                        <a:t>3.43891E+02</a:t>
                      </a:r>
                    </a:p>
                  </a:txBody>
                  <a:tcPr marL="9525" marR="9525" marT="9525" marB="0" anchor="b"/>
                </a:tc>
                <a:tc>
                  <a:txBody>
                    <a:bodyPr/>
                    <a:lstStyle/>
                    <a:p>
                      <a:pPr algn="r" fontAlgn="b"/>
                      <a:r>
                        <a:rPr lang="en-US" sz="1100" b="0" i="0" u="none" strike="noStrike">
                          <a:solidFill>
                            <a:srgbClr val="000000"/>
                          </a:solidFill>
                          <a:latin typeface="Calibri"/>
                        </a:rPr>
                        <a:t>3.06055E+02</a:t>
                      </a:r>
                    </a:p>
                  </a:txBody>
                  <a:tcPr marL="9525" marR="9525" marT="9525" marB="0" anchor="b"/>
                </a:tc>
              </a:tr>
              <a:tr h="236913">
                <a:tc>
                  <a:txBody>
                    <a:bodyPr/>
                    <a:lstStyle/>
                    <a:p>
                      <a:pPr algn="r" fontAlgn="b"/>
                      <a:r>
                        <a:rPr lang="en-US" sz="1100" b="0" i="0" u="none" strike="noStrike">
                          <a:solidFill>
                            <a:srgbClr val="000000"/>
                          </a:solidFill>
                          <a:latin typeface="Calibri"/>
                        </a:rPr>
                        <a:t>130</a:t>
                      </a:r>
                    </a:p>
                  </a:txBody>
                  <a:tcPr marL="9525" marR="9525" marT="9525" marB="0" anchor="b"/>
                </a:tc>
                <a:tc>
                  <a:txBody>
                    <a:bodyPr/>
                    <a:lstStyle/>
                    <a:p>
                      <a:pPr algn="r" fontAlgn="b"/>
                      <a:r>
                        <a:rPr lang="en-US" sz="1100" b="0" i="0" u="none" strike="noStrike">
                          <a:solidFill>
                            <a:srgbClr val="000000"/>
                          </a:solidFill>
                          <a:latin typeface="Calibri"/>
                        </a:rPr>
                        <a:t>3.70188E+02</a:t>
                      </a:r>
                    </a:p>
                  </a:txBody>
                  <a:tcPr marL="9525" marR="9525" marT="9525" marB="0" anchor="b"/>
                </a:tc>
                <a:tc>
                  <a:txBody>
                    <a:bodyPr/>
                    <a:lstStyle/>
                    <a:p>
                      <a:pPr algn="r" fontAlgn="b"/>
                      <a:r>
                        <a:rPr lang="en-US" sz="1100" b="0" i="0" u="none" strike="noStrike">
                          <a:solidFill>
                            <a:srgbClr val="000000"/>
                          </a:solidFill>
                          <a:latin typeface="Calibri"/>
                        </a:rPr>
                        <a:t>3.40943E+02</a:t>
                      </a:r>
                    </a:p>
                  </a:txBody>
                  <a:tcPr marL="9525" marR="9525" marT="9525" marB="0" anchor="b"/>
                </a:tc>
                <a:tc>
                  <a:txBody>
                    <a:bodyPr/>
                    <a:lstStyle/>
                    <a:p>
                      <a:pPr algn="r" fontAlgn="b"/>
                      <a:r>
                        <a:rPr lang="en-US" sz="1100" b="0" i="0" u="none" strike="noStrike">
                          <a:solidFill>
                            <a:srgbClr val="000000"/>
                          </a:solidFill>
                          <a:latin typeface="Calibri"/>
                        </a:rPr>
                        <a:t>3.05648E+02</a:t>
                      </a:r>
                    </a:p>
                  </a:txBody>
                  <a:tcPr marL="9525" marR="9525" marT="9525" marB="0" anchor="b"/>
                </a:tc>
              </a:tr>
              <a:tr h="236913">
                <a:tc>
                  <a:txBody>
                    <a:bodyPr/>
                    <a:lstStyle/>
                    <a:p>
                      <a:pPr algn="r" fontAlgn="b"/>
                      <a:r>
                        <a:rPr lang="en-US" sz="1100" b="0" i="0" u="none" strike="noStrike">
                          <a:solidFill>
                            <a:srgbClr val="000000"/>
                          </a:solidFill>
                          <a:latin typeface="Calibri"/>
                        </a:rPr>
                        <a:t>140</a:t>
                      </a:r>
                    </a:p>
                  </a:txBody>
                  <a:tcPr marL="9525" marR="9525" marT="9525" marB="0" anchor="b"/>
                </a:tc>
                <a:tc>
                  <a:txBody>
                    <a:bodyPr/>
                    <a:lstStyle/>
                    <a:p>
                      <a:pPr algn="r" fontAlgn="b"/>
                      <a:r>
                        <a:rPr lang="en-US" sz="1100" b="0" i="0" u="none" strike="noStrike">
                          <a:solidFill>
                            <a:srgbClr val="000000"/>
                          </a:solidFill>
                          <a:latin typeface="Calibri"/>
                        </a:rPr>
                        <a:t>3.65834E+02</a:t>
                      </a:r>
                    </a:p>
                  </a:txBody>
                  <a:tcPr marL="9525" marR="9525" marT="9525" marB="0" anchor="b"/>
                </a:tc>
                <a:tc>
                  <a:txBody>
                    <a:bodyPr/>
                    <a:lstStyle/>
                    <a:p>
                      <a:pPr algn="r" fontAlgn="b"/>
                      <a:r>
                        <a:rPr lang="en-US" sz="1100" b="0" i="0" u="none" strike="noStrike">
                          <a:solidFill>
                            <a:srgbClr val="000000"/>
                          </a:solidFill>
                          <a:latin typeface="Calibri"/>
                        </a:rPr>
                        <a:t>3.38403E+02</a:t>
                      </a:r>
                    </a:p>
                  </a:txBody>
                  <a:tcPr marL="9525" marR="9525" marT="9525" marB="0" anchor="b"/>
                </a:tc>
                <a:tc>
                  <a:txBody>
                    <a:bodyPr/>
                    <a:lstStyle/>
                    <a:p>
                      <a:pPr algn="r" fontAlgn="b"/>
                      <a:r>
                        <a:rPr lang="en-US" sz="1100" b="0" i="0" u="none" strike="noStrike">
                          <a:solidFill>
                            <a:srgbClr val="000000"/>
                          </a:solidFill>
                          <a:latin typeface="Calibri"/>
                        </a:rPr>
                        <a:t>3.05298E+02</a:t>
                      </a:r>
                    </a:p>
                  </a:txBody>
                  <a:tcPr marL="9525" marR="9525" marT="9525" marB="0" anchor="b"/>
                </a:tc>
              </a:tr>
              <a:tr h="236913">
                <a:tc>
                  <a:txBody>
                    <a:bodyPr/>
                    <a:lstStyle/>
                    <a:p>
                      <a:pPr algn="r" fontAlgn="b"/>
                      <a:r>
                        <a:rPr lang="en-US" sz="1100" b="0" i="0" u="none" strike="noStrike">
                          <a:solidFill>
                            <a:srgbClr val="000000"/>
                          </a:solidFill>
                          <a:latin typeface="Calibri"/>
                        </a:rPr>
                        <a:t>150</a:t>
                      </a:r>
                    </a:p>
                  </a:txBody>
                  <a:tcPr marL="9525" marR="9525" marT="9525" marB="0" anchor="b"/>
                </a:tc>
                <a:tc>
                  <a:txBody>
                    <a:bodyPr/>
                    <a:lstStyle/>
                    <a:p>
                      <a:pPr algn="r" fontAlgn="b"/>
                      <a:r>
                        <a:rPr lang="en-US" sz="1100" b="0" i="0" u="none" strike="noStrike">
                          <a:solidFill>
                            <a:srgbClr val="000000"/>
                          </a:solidFill>
                          <a:latin typeface="Calibri"/>
                        </a:rPr>
                        <a:t>3.62040E+02</a:t>
                      </a:r>
                    </a:p>
                  </a:txBody>
                  <a:tcPr marL="9525" marR="9525" marT="9525" marB="0" anchor="b"/>
                </a:tc>
                <a:tc>
                  <a:txBody>
                    <a:bodyPr/>
                    <a:lstStyle/>
                    <a:p>
                      <a:pPr algn="r" fontAlgn="b"/>
                      <a:r>
                        <a:rPr lang="en-US" sz="1100" b="0" i="0" u="none" strike="noStrike">
                          <a:solidFill>
                            <a:srgbClr val="000000"/>
                          </a:solidFill>
                          <a:latin typeface="Calibri"/>
                        </a:rPr>
                        <a:t>3.36190E+02</a:t>
                      </a:r>
                    </a:p>
                  </a:txBody>
                  <a:tcPr marL="9525" marR="9525" marT="9525" marB="0" anchor="b"/>
                </a:tc>
                <a:tc>
                  <a:txBody>
                    <a:bodyPr/>
                    <a:lstStyle/>
                    <a:p>
                      <a:pPr algn="r" fontAlgn="b"/>
                      <a:r>
                        <a:rPr lang="en-US" sz="1100" b="0" i="0" u="none" strike="noStrike">
                          <a:solidFill>
                            <a:srgbClr val="000000"/>
                          </a:solidFill>
                          <a:latin typeface="Calibri"/>
                        </a:rPr>
                        <a:t>3.04992E+02</a:t>
                      </a:r>
                    </a:p>
                  </a:txBody>
                  <a:tcPr marL="9525" marR="9525" marT="9525" marB="0" anchor="b"/>
                </a:tc>
              </a:tr>
              <a:tr h="236913">
                <a:tc>
                  <a:txBody>
                    <a:bodyPr/>
                    <a:lstStyle/>
                    <a:p>
                      <a:pPr algn="r" fontAlgn="b"/>
                      <a:r>
                        <a:rPr lang="en-US" sz="1100" b="0" i="0" u="none" strike="noStrike">
                          <a:solidFill>
                            <a:srgbClr val="000000"/>
                          </a:solidFill>
                          <a:latin typeface="Calibri"/>
                        </a:rPr>
                        <a:t>160</a:t>
                      </a:r>
                    </a:p>
                  </a:txBody>
                  <a:tcPr marL="9525" marR="9525" marT="9525" marB="0" anchor="b"/>
                </a:tc>
                <a:tc>
                  <a:txBody>
                    <a:bodyPr/>
                    <a:lstStyle/>
                    <a:p>
                      <a:pPr algn="r" fontAlgn="b"/>
                      <a:r>
                        <a:rPr lang="en-US" sz="1100" b="0" i="0" u="none" strike="noStrike">
                          <a:solidFill>
                            <a:srgbClr val="000000"/>
                          </a:solidFill>
                          <a:latin typeface="Calibri"/>
                        </a:rPr>
                        <a:t>3.58702E+02</a:t>
                      </a:r>
                    </a:p>
                  </a:txBody>
                  <a:tcPr marL="9525" marR="9525" marT="9525" marB="0" anchor="b"/>
                </a:tc>
                <a:tc>
                  <a:txBody>
                    <a:bodyPr/>
                    <a:lstStyle/>
                    <a:p>
                      <a:pPr algn="r" fontAlgn="b"/>
                      <a:r>
                        <a:rPr lang="en-US" sz="1100" b="0" i="0" u="none" strike="noStrike">
                          <a:solidFill>
                            <a:srgbClr val="000000"/>
                          </a:solidFill>
                          <a:latin typeface="Calibri"/>
                        </a:rPr>
                        <a:t>3.34243E+02</a:t>
                      </a:r>
                    </a:p>
                  </a:txBody>
                  <a:tcPr marL="9525" marR="9525" marT="9525" marB="0" anchor="b"/>
                </a:tc>
                <a:tc>
                  <a:txBody>
                    <a:bodyPr/>
                    <a:lstStyle/>
                    <a:p>
                      <a:pPr algn="r" fontAlgn="b"/>
                      <a:r>
                        <a:rPr lang="en-US" sz="1100" b="0" i="0" u="none" strike="noStrike">
                          <a:solidFill>
                            <a:srgbClr val="000000"/>
                          </a:solidFill>
                          <a:latin typeface="Calibri"/>
                        </a:rPr>
                        <a:t>3.04724E+02</a:t>
                      </a:r>
                    </a:p>
                  </a:txBody>
                  <a:tcPr marL="9525" marR="9525" marT="9525" marB="0" anchor="b"/>
                </a:tc>
              </a:tr>
              <a:tr h="236913">
                <a:tc>
                  <a:txBody>
                    <a:bodyPr/>
                    <a:lstStyle/>
                    <a:p>
                      <a:pPr algn="r" fontAlgn="b"/>
                      <a:r>
                        <a:rPr lang="en-US" sz="1100" b="0" i="0" u="none" strike="noStrike">
                          <a:solidFill>
                            <a:srgbClr val="000000"/>
                          </a:solidFill>
                          <a:latin typeface="Calibri"/>
                        </a:rPr>
                        <a:t>170</a:t>
                      </a:r>
                    </a:p>
                  </a:txBody>
                  <a:tcPr marL="9525" marR="9525" marT="9525" marB="0" anchor="b"/>
                </a:tc>
                <a:tc>
                  <a:txBody>
                    <a:bodyPr/>
                    <a:lstStyle/>
                    <a:p>
                      <a:pPr algn="r" fontAlgn="b"/>
                      <a:r>
                        <a:rPr lang="en-US" sz="1100" b="0" i="0" u="none" strike="noStrike">
                          <a:solidFill>
                            <a:srgbClr val="000000"/>
                          </a:solidFill>
                          <a:latin typeface="Calibri"/>
                        </a:rPr>
                        <a:t>3.55741E+02</a:t>
                      </a:r>
                    </a:p>
                  </a:txBody>
                  <a:tcPr marL="9525" marR="9525" marT="9525" marB="0" anchor="b"/>
                </a:tc>
                <a:tc>
                  <a:txBody>
                    <a:bodyPr/>
                    <a:lstStyle/>
                    <a:p>
                      <a:pPr algn="r" fontAlgn="b"/>
                      <a:r>
                        <a:rPr lang="en-US" sz="1100" b="0" i="0" u="none" strike="noStrike">
                          <a:solidFill>
                            <a:srgbClr val="000000"/>
                          </a:solidFill>
                          <a:latin typeface="Calibri"/>
                        </a:rPr>
                        <a:t>3.32515E+02</a:t>
                      </a:r>
                    </a:p>
                  </a:txBody>
                  <a:tcPr marL="9525" marR="9525" marT="9525" marB="0" anchor="b"/>
                </a:tc>
                <a:tc>
                  <a:txBody>
                    <a:bodyPr/>
                    <a:lstStyle/>
                    <a:p>
                      <a:pPr algn="r" fontAlgn="b"/>
                      <a:r>
                        <a:rPr lang="en-US" sz="1100" b="0" i="0" u="none" strike="noStrike">
                          <a:solidFill>
                            <a:srgbClr val="000000"/>
                          </a:solidFill>
                          <a:latin typeface="Calibri"/>
                        </a:rPr>
                        <a:t>3.04485E+02</a:t>
                      </a:r>
                    </a:p>
                  </a:txBody>
                  <a:tcPr marL="9525" marR="9525" marT="9525" marB="0" anchor="b"/>
                </a:tc>
              </a:tr>
              <a:tr h="236913">
                <a:tc>
                  <a:txBody>
                    <a:bodyPr/>
                    <a:lstStyle/>
                    <a:p>
                      <a:pPr algn="r" fontAlgn="b"/>
                      <a:r>
                        <a:rPr lang="en-US" sz="1100" b="0" i="0" u="none" strike="noStrike">
                          <a:solidFill>
                            <a:srgbClr val="000000"/>
                          </a:solidFill>
                          <a:latin typeface="Calibri"/>
                        </a:rPr>
                        <a:t>180</a:t>
                      </a:r>
                    </a:p>
                  </a:txBody>
                  <a:tcPr marL="9525" marR="9525" marT="9525" marB="0" anchor="b"/>
                </a:tc>
                <a:tc>
                  <a:txBody>
                    <a:bodyPr/>
                    <a:lstStyle/>
                    <a:p>
                      <a:pPr algn="r" fontAlgn="b"/>
                      <a:r>
                        <a:rPr lang="en-US" sz="1100" b="0" i="0" u="none" strike="noStrike">
                          <a:solidFill>
                            <a:srgbClr val="000000"/>
                          </a:solidFill>
                          <a:latin typeface="Calibri"/>
                        </a:rPr>
                        <a:t>3.53093E+02</a:t>
                      </a:r>
                    </a:p>
                  </a:txBody>
                  <a:tcPr marL="9525" marR="9525" marT="9525" marB="0" anchor="b"/>
                </a:tc>
                <a:tc>
                  <a:txBody>
                    <a:bodyPr/>
                    <a:lstStyle/>
                    <a:p>
                      <a:pPr algn="r" fontAlgn="b"/>
                      <a:r>
                        <a:rPr lang="en-US" sz="1100" b="0" i="0" u="none" strike="noStrike">
                          <a:solidFill>
                            <a:srgbClr val="000000"/>
                          </a:solidFill>
                          <a:latin typeface="Calibri"/>
                        </a:rPr>
                        <a:t>3.30971E+02</a:t>
                      </a:r>
                    </a:p>
                  </a:txBody>
                  <a:tcPr marL="9525" marR="9525" marT="9525" marB="0" anchor="b"/>
                </a:tc>
                <a:tc>
                  <a:txBody>
                    <a:bodyPr/>
                    <a:lstStyle/>
                    <a:p>
                      <a:pPr algn="r" fontAlgn="b"/>
                      <a:r>
                        <a:rPr lang="en-US" sz="1100" b="0" i="0" u="none" strike="noStrike">
                          <a:solidFill>
                            <a:srgbClr val="000000"/>
                          </a:solidFill>
                          <a:latin typeface="Calibri"/>
                        </a:rPr>
                        <a:t>3.04272E+02</a:t>
                      </a:r>
                    </a:p>
                  </a:txBody>
                  <a:tcPr marL="9525" marR="9525" marT="9525" marB="0" anchor="b"/>
                </a:tc>
              </a:tr>
              <a:tr h="236913">
                <a:tc>
                  <a:txBody>
                    <a:bodyPr/>
                    <a:lstStyle/>
                    <a:p>
                      <a:pPr algn="r" fontAlgn="b"/>
                      <a:r>
                        <a:rPr lang="en-US" sz="1100" b="0" i="0" u="none" strike="noStrike">
                          <a:solidFill>
                            <a:srgbClr val="000000"/>
                          </a:solidFill>
                          <a:latin typeface="Calibri"/>
                        </a:rPr>
                        <a:t>190</a:t>
                      </a:r>
                    </a:p>
                  </a:txBody>
                  <a:tcPr marL="9525" marR="9525" marT="9525" marB="0" anchor="b"/>
                </a:tc>
                <a:tc>
                  <a:txBody>
                    <a:bodyPr/>
                    <a:lstStyle/>
                    <a:p>
                      <a:pPr algn="r" fontAlgn="b"/>
                      <a:r>
                        <a:rPr lang="en-US" sz="1100" b="0" i="0" u="none" strike="noStrike">
                          <a:solidFill>
                            <a:srgbClr val="000000"/>
                          </a:solidFill>
                          <a:latin typeface="Calibri"/>
                        </a:rPr>
                        <a:t>3.50711E+02</a:t>
                      </a:r>
                    </a:p>
                  </a:txBody>
                  <a:tcPr marL="9525" marR="9525" marT="9525" marB="0" anchor="b"/>
                </a:tc>
                <a:tc>
                  <a:txBody>
                    <a:bodyPr/>
                    <a:lstStyle/>
                    <a:p>
                      <a:pPr algn="r" fontAlgn="b"/>
                      <a:r>
                        <a:rPr lang="en-US" sz="1100" b="0" i="0" u="none" strike="noStrike">
                          <a:solidFill>
                            <a:srgbClr val="000000"/>
                          </a:solidFill>
                          <a:latin typeface="Calibri"/>
                        </a:rPr>
                        <a:t>3.29582E+02</a:t>
                      </a:r>
                    </a:p>
                  </a:txBody>
                  <a:tcPr marL="9525" marR="9525" marT="9525" marB="0" anchor="b"/>
                </a:tc>
                <a:tc>
                  <a:txBody>
                    <a:bodyPr/>
                    <a:lstStyle/>
                    <a:p>
                      <a:pPr algn="r" fontAlgn="b"/>
                      <a:r>
                        <a:rPr lang="en-US" sz="1100" b="0" i="0" u="none" strike="noStrike">
                          <a:solidFill>
                            <a:srgbClr val="000000"/>
                          </a:solidFill>
                          <a:latin typeface="Calibri"/>
                        </a:rPr>
                        <a:t>3.04081E+02</a:t>
                      </a:r>
                    </a:p>
                  </a:txBody>
                  <a:tcPr marL="9525" marR="9525" marT="9525" marB="0" anchor="b"/>
                </a:tc>
              </a:tr>
              <a:tr h="236913">
                <a:tc>
                  <a:txBody>
                    <a:bodyPr/>
                    <a:lstStyle/>
                    <a:p>
                      <a:pPr algn="r" fontAlgn="b"/>
                      <a:r>
                        <a:rPr lang="en-US" sz="1100" b="0" i="0" u="none" strike="noStrike" dirty="0">
                          <a:solidFill>
                            <a:srgbClr val="000000"/>
                          </a:solidFill>
                          <a:latin typeface="Calibri"/>
                        </a:rPr>
                        <a:t>200</a:t>
                      </a:r>
                    </a:p>
                  </a:txBody>
                  <a:tcPr marL="9525" marR="9525" marT="9525" marB="0" anchor="b"/>
                </a:tc>
                <a:tc>
                  <a:txBody>
                    <a:bodyPr/>
                    <a:lstStyle/>
                    <a:p>
                      <a:pPr algn="r" fontAlgn="b"/>
                      <a:r>
                        <a:rPr lang="en-US" sz="1100" b="0" i="0" u="none" strike="noStrike">
                          <a:solidFill>
                            <a:srgbClr val="000000"/>
                          </a:solidFill>
                          <a:latin typeface="Calibri"/>
                        </a:rPr>
                        <a:t>3.48556E+02</a:t>
                      </a:r>
                    </a:p>
                  </a:txBody>
                  <a:tcPr marL="9525" marR="9525" marT="9525" marB="0" anchor="b"/>
                </a:tc>
                <a:tc>
                  <a:txBody>
                    <a:bodyPr/>
                    <a:lstStyle/>
                    <a:p>
                      <a:pPr algn="r" fontAlgn="b"/>
                      <a:r>
                        <a:rPr lang="en-US" sz="1100" b="0" i="0" u="none" strike="noStrike">
                          <a:solidFill>
                            <a:srgbClr val="000000"/>
                          </a:solidFill>
                          <a:latin typeface="Calibri"/>
                        </a:rPr>
                        <a:t>3.28324E+02</a:t>
                      </a:r>
                    </a:p>
                  </a:txBody>
                  <a:tcPr marL="9525" marR="9525" marT="9525" marB="0" anchor="b"/>
                </a:tc>
                <a:tc>
                  <a:txBody>
                    <a:bodyPr/>
                    <a:lstStyle/>
                    <a:p>
                      <a:pPr algn="r" fontAlgn="b"/>
                      <a:r>
                        <a:rPr lang="en-US" sz="1100" b="0" i="0" u="none" strike="noStrike" dirty="0">
                          <a:solidFill>
                            <a:srgbClr val="000000"/>
                          </a:solidFill>
                          <a:latin typeface="Calibri"/>
                        </a:rPr>
                        <a:t>3.03907E+02</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Results</a:t>
            </a:r>
            <a:endParaRPr lang="en-US" dirty="0"/>
          </a:p>
        </p:txBody>
      </p:sp>
      <p:sp>
        <p:nvSpPr>
          <p:cNvPr id="3" name="Content Placeholder 2"/>
          <p:cNvSpPr>
            <a:spLocks noGrp="1"/>
          </p:cNvSpPr>
          <p:nvPr>
            <p:ph sz="quarter" idx="1"/>
          </p:nvPr>
        </p:nvSpPr>
        <p:spPr/>
        <p:txBody>
          <a:bodyPr/>
          <a:lstStyle/>
          <a:p>
            <a:r>
              <a:rPr lang="en-US" dirty="0" smtClean="0"/>
              <a:t>Necessary Velocity to Ensure Comfort</a:t>
            </a:r>
          </a:p>
          <a:p>
            <a:pPr marL="457200" indent="-457200">
              <a:buFont typeface="+mj-lt"/>
              <a:buAutoNum type="arabicParenR"/>
            </a:pPr>
            <a:r>
              <a:rPr lang="en-US" dirty="0" smtClean="0"/>
              <a:t>For bare skin exposed to the jet flame, burnt skin and great discomfort is the result even at speeds of 200 m/s</a:t>
            </a:r>
          </a:p>
          <a:p>
            <a:pPr marL="457200" indent="-457200">
              <a:buFont typeface="+mj-lt"/>
              <a:buAutoNum type="arabicParenR"/>
            </a:pPr>
            <a:r>
              <a:rPr lang="en-US" dirty="0" smtClean="0"/>
              <a:t>For skin protected by pants, the heat flux is so great from the flame that it offers little extra protection</a:t>
            </a:r>
          </a:p>
          <a:p>
            <a:pPr marL="457200" indent="-457200">
              <a:buFont typeface="+mj-lt"/>
              <a:buAutoNum type="arabicParenR"/>
            </a:pPr>
            <a:r>
              <a:rPr lang="en-US" dirty="0" smtClean="0"/>
              <a:t>For skin protected by a reflective covering, as long as the person is moving, the flame heat would be bearable and even comfortable at higher speeds</a:t>
            </a:r>
          </a:p>
          <a:p>
            <a:pPr marL="457200" indent="-457200">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sz="quarter" idx="1"/>
          </p:nvPr>
        </p:nvSpPr>
        <p:spPr/>
        <p:txBody>
          <a:bodyPr/>
          <a:lstStyle/>
          <a:p>
            <a:r>
              <a:rPr lang="en-US" dirty="0" smtClean="0"/>
              <a:t>Basically if someone offers you the chance to test out their brand new rocket pack...don’t unless you are wearing some really good insulation with a beautiful shiny reflective surface.  Oh yeah, wear a helmet</a:t>
            </a:r>
          </a:p>
          <a:p>
            <a:r>
              <a:rPr lang="en-US" dirty="0" smtClean="0"/>
              <a:t>Wearing pants while only 6 inches away from an open jet flame is not enough to keep you comfy or prevent your skin from broiling.</a:t>
            </a:r>
          </a:p>
          <a:p>
            <a:r>
              <a:rPr lang="en-US" dirty="0" smtClean="0"/>
              <a:t>Wearing nothing but your skin is complete insanity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sz="quarter" idx="1"/>
          </p:nvPr>
        </p:nvSpPr>
        <p:spPr/>
        <p:txBody>
          <a:bodyPr/>
          <a:lstStyle/>
          <a:p>
            <a:r>
              <a:rPr lang="en-US" dirty="0" smtClean="0"/>
              <a:t>References</a:t>
            </a:r>
          </a:p>
          <a:p>
            <a:pPr marL="457200" indent="-457200">
              <a:buAutoNum type="arabicParenR"/>
            </a:pPr>
            <a:r>
              <a:rPr lang="en-US" dirty="0" smtClean="0"/>
              <a:t>Dr. </a:t>
            </a:r>
            <a:r>
              <a:rPr lang="en-US" dirty="0" err="1" smtClean="0"/>
              <a:t>Solovjov</a:t>
            </a:r>
            <a:r>
              <a:rPr lang="en-US" dirty="0" smtClean="0"/>
              <a:t> and his beautiful Maple program that solves NRM</a:t>
            </a:r>
          </a:p>
          <a:p>
            <a:pPr marL="457200" indent="-457200">
              <a:buAutoNum type="arabicParenR"/>
            </a:pPr>
            <a:r>
              <a:rPr lang="en-US" dirty="0" smtClean="0">
                <a:hlinkClick r:id="rId3"/>
              </a:rPr>
              <a:t>http://www.et.byu.edu/~vps/ME340/ME340.htm</a:t>
            </a:r>
            <a:endParaRPr lang="en-US" dirty="0" smtClean="0"/>
          </a:p>
          <a:p>
            <a:pPr marL="457200" indent="-457200">
              <a:buAutoNum type="arabicParenR"/>
            </a:pPr>
            <a:r>
              <a:rPr lang="en-US" dirty="0" smtClean="0">
                <a:hlinkClick r:id="rId4"/>
              </a:rPr>
              <a:t>http://www.me.utexas.edu/~howell/sectionc/C-11.html</a:t>
            </a:r>
            <a:endParaRPr lang="en-US" dirty="0" smtClean="0"/>
          </a:p>
          <a:p>
            <a:pPr marL="457200" indent="-457200">
              <a:buAutoNum type="arabicParenR"/>
            </a:pPr>
            <a:r>
              <a:rPr lang="en-US" dirty="0" smtClean="0"/>
              <a:t>TP Calculator for air properties</a:t>
            </a:r>
          </a:p>
          <a:p>
            <a:pPr marL="457200" indent="-457200">
              <a:buNone/>
            </a:pPr>
            <a:endParaRPr lang="en-US" dirty="0" smtClean="0"/>
          </a:p>
          <a:p>
            <a:pPr marL="457200" indent="-457200">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sz="quarter" idx="1"/>
          </p:nvPr>
        </p:nvSpPr>
        <p:spPr/>
        <p:txBody>
          <a:bodyPr/>
          <a:lstStyle/>
          <a:p>
            <a:r>
              <a:rPr lang="en-US" dirty="0" smtClean="0"/>
              <a:t>Here follows some of the wrong turns we took in order to find the solution as well as some of the hand written work we did to prep for the problem and determine the equations we needed to be able to solve the desired problem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Image0002.JPG"/>
          <p:cNvPicPr>
            <a:picLocks noChangeAspect="1"/>
          </p:cNvPicPr>
          <p:nvPr/>
        </p:nvPicPr>
        <p:blipFill>
          <a:blip r:embed="rId3"/>
          <a:stretch>
            <a:fillRect/>
          </a:stretch>
        </p:blipFill>
        <p:spPr>
          <a:xfrm>
            <a:off x="1920475" y="0"/>
            <a:ext cx="5303049"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age0003.JPG"/>
          <p:cNvPicPr>
            <a:picLocks noGrp="1" noChangeAspect="1"/>
          </p:cNvPicPr>
          <p:nvPr>
            <p:ph sz="quarter" idx="1"/>
          </p:nvPr>
        </p:nvPicPr>
        <p:blipFill>
          <a:blip r:embed="rId3"/>
          <a:stretch>
            <a:fillRect/>
          </a:stretch>
        </p:blipFill>
        <p:spPr>
          <a:xfrm>
            <a:off x="1981200" y="-3260"/>
            <a:ext cx="5257800" cy="679948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0004.JPG"/>
          <p:cNvPicPr>
            <a:picLocks noGrp="1" noChangeAspect="1"/>
          </p:cNvPicPr>
          <p:nvPr>
            <p:ph sz="quarter" idx="1"/>
          </p:nvPr>
        </p:nvPicPr>
        <p:blipFill>
          <a:blip r:embed="rId3"/>
          <a:stretch>
            <a:fillRect/>
          </a:stretch>
        </p:blipFill>
        <p:spPr>
          <a:xfrm>
            <a:off x="1905000" y="-3260"/>
            <a:ext cx="5257800" cy="679948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r>
              <a:rPr lang="en-US" dirty="0" smtClean="0"/>
              <a:t>Problem:  In the 1991 Film “The Rocketeer,” Cliff Secord stumbles upon a mysterious jetpack which he uses to fight the Nazis and save his girlfriend.  In most of the scenes Cliff is wearing only a pair of flight pants (khaki) to protect his skin from the flame emitted by the jetpack.  The flame is often depicted as being as long as his legs.</a:t>
            </a:r>
            <a:endParaRPr lang="en-US" dirty="0"/>
          </a:p>
        </p:txBody>
      </p:sp>
      <p:pic>
        <p:nvPicPr>
          <p:cNvPr id="5" name="Picture 4" descr="rocketeer.jpg"/>
          <p:cNvPicPr>
            <a:picLocks noChangeAspect="1"/>
          </p:cNvPicPr>
          <p:nvPr/>
        </p:nvPicPr>
        <p:blipFill>
          <a:blip r:embed="rId3"/>
          <a:stretch>
            <a:fillRect/>
          </a:stretch>
        </p:blipFill>
        <p:spPr>
          <a:xfrm>
            <a:off x="4927600" y="4419600"/>
            <a:ext cx="2540000" cy="2032000"/>
          </a:xfrm>
          <a:prstGeom prst="rect">
            <a:avLst/>
          </a:prstGeom>
        </p:spPr>
      </p:pic>
      <p:pic>
        <p:nvPicPr>
          <p:cNvPr id="6" name="Picture 5" descr="rocketpacktn.jpg"/>
          <p:cNvPicPr>
            <a:picLocks noChangeAspect="1"/>
          </p:cNvPicPr>
          <p:nvPr/>
        </p:nvPicPr>
        <p:blipFill>
          <a:blip r:embed="rId4"/>
          <a:stretch>
            <a:fillRect/>
          </a:stretch>
        </p:blipFill>
        <p:spPr>
          <a:xfrm>
            <a:off x="1828800" y="4343400"/>
            <a:ext cx="1600200" cy="2133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pPr lvl="0"/>
            <a:r>
              <a:rPr lang="en-US" dirty="0" smtClean="0"/>
              <a:t>Objectives:  </a:t>
            </a:r>
          </a:p>
          <a:p>
            <a:pPr marL="457200" lvl="0" indent="-457200">
              <a:buFont typeface="+mj-lt"/>
              <a:buAutoNum type="arabicParenR"/>
            </a:pPr>
            <a:r>
              <a:rPr lang="en-US" dirty="0" smtClean="0"/>
              <a:t>Show the effect of the flame when exposed to bare skin.</a:t>
            </a:r>
          </a:p>
          <a:p>
            <a:pPr marL="457200" lvl="0" indent="-457200">
              <a:buFont typeface="+mj-lt"/>
              <a:buAutoNum type="arabicParenR"/>
            </a:pPr>
            <a:r>
              <a:rPr lang="en-US" dirty="0" smtClean="0"/>
              <a:t>Prove that it is a reasonable assumption and not Hollywood magic that jeans could protect the skin from a 1500K flame produced from ethanol combustion.  </a:t>
            </a:r>
          </a:p>
          <a:p>
            <a:pPr marL="457200" lvl="0" indent="-457200">
              <a:buFont typeface="+mj-lt"/>
              <a:buAutoNum type="arabicParenR"/>
            </a:pPr>
            <a:r>
              <a:rPr lang="en-US" dirty="0" smtClean="0"/>
              <a:t>Suggest a material that would give maximum protection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of Heat Transfer Problem</a:t>
            </a:r>
            <a:endParaRPr lang="en-US" dirty="0"/>
          </a:p>
        </p:txBody>
      </p:sp>
      <p:sp>
        <p:nvSpPr>
          <p:cNvPr id="3" name="Content Placeholder 2"/>
          <p:cNvSpPr>
            <a:spLocks noGrp="1"/>
          </p:cNvSpPr>
          <p:nvPr>
            <p:ph sz="quarter" idx="1"/>
          </p:nvPr>
        </p:nvSpPr>
        <p:spPr/>
        <p:txBody>
          <a:bodyPr/>
          <a:lstStyle/>
          <a:p>
            <a:r>
              <a:rPr lang="en-US" dirty="0" smtClean="0"/>
              <a:t>Assumptions:  </a:t>
            </a:r>
          </a:p>
          <a:p>
            <a:pPr marL="457200" indent="-457200">
              <a:buAutoNum type="arabicParenR"/>
            </a:pPr>
            <a:r>
              <a:rPr lang="en-US" dirty="0" smtClean="0"/>
              <a:t>Mixed flow between flame and legs</a:t>
            </a:r>
          </a:p>
          <a:p>
            <a:pPr marL="457200" indent="-457200">
              <a:buAutoNum type="arabicParenR"/>
            </a:pPr>
            <a:r>
              <a:rPr lang="en-US" dirty="0" smtClean="0"/>
              <a:t>Flame-Legs can be modeled using the Net Radiation Method for Diffuse-Gray Enclosures</a:t>
            </a:r>
          </a:p>
          <a:p>
            <a:pPr marL="457200" indent="-457200">
              <a:buAutoNum type="arabicParenR"/>
            </a:pPr>
            <a:r>
              <a:rPr lang="en-US" dirty="0" smtClean="0"/>
              <a:t>Worst Case Scenario (hot flame and high emissivity)</a:t>
            </a:r>
          </a:p>
          <a:p>
            <a:pPr marL="457200" indent="-457200">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of Heat Transfer Problem</a:t>
            </a:r>
            <a:endParaRPr lang="en-US" dirty="0"/>
          </a:p>
        </p:txBody>
      </p:sp>
      <p:pic>
        <p:nvPicPr>
          <p:cNvPr id="9" name="Content Placeholder 8" descr="Image0001.JPG"/>
          <p:cNvPicPr>
            <a:picLocks noGrp="1" noChangeAspect="1"/>
          </p:cNvPicPr>
          <p:nvPr>
            <p:ph sz="quarter" idx="1"/>
          </p:nvPr>
        </p:nvPicPr>
        <p:blipFill>
          <a:blip r:embed="rId3"/>
          <a:stretch>
            <a:fillRect/>
          </a:stretch>
        </p:blipFill>
        <p:spPr>
          <a:xfrm>
            <a:off x="798576" y="1658048"/>
            <a:ext cx="6784848" cy="475792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View Factor</a:t>
            </a:r>
            <a:endParaRPr lang="en-US" dirty="0"/>
          </a:p>
        </p:txBody>
      </p:sp>
      <p:pic>
        <p:nvPicPr>
          <p:cNvPr id="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86200" y="685800"/>
            <a:ext cx="4343400" cy="378999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143000" y="4191000"/>
            <a:ext cx="6349417" cy="1647825"/>
          </a:xfrm>
          <a:prstGeom prst="rect">
            <a:avLst/>
          </a:prstGeom>
          <a:noFill/>
          <a:ln w="9525">
            <a:noFill/>
            <a:miter lim="800000"/>
            <a:headEnd/>
            <a:tailEnd/>
          </a:ln>
          <a:effectLst/>
        </p:spPr>
      </p:pic>
      <p:sp>
        <p:nvSpPr>
          <p:cNvPr id="11" name="TextBox 10"/>
          <p:cNvSpPr txBox="1"/>
          <p:nvPr/>
        </p:nvSpPr>
        <p:spPr>
          <a:xfrm>
            <a:off x="685800" y="2419290"/>
            <a:ext cx="3733800" cy="400110"/>
          </a:xfrm>
          <a:prstGeom prst="rect">
            <a:avLst/>
          </a:prstGeom>
          <a:noFill/>
        </p:spPr>
        <p:txBody>
          <a:bodyPr wrap="square" rtlCol="0">
            <a:spAutoFit/>
          </a:bodyPr>
          <a:lstStyle/>
          <a:p>
            <a:r>
              <a:rPr lang="en-US" sz="2000" dirty="0" smtClean="0"/>
              <a:t>Definitions: X = a/c  Y=b/c</a:t>
            </a:r>
            <a:endParaRPr lang="en-US" sz="2000" dirty="0"/>
          </a:p>
        </p:txBody>
      </p:sp>
      <p:sp>
        <p:nvSpPr>
          <p:cNvPr id="13" name="TextBox 12"/>
          <p:cNvSpPr txBox="1"/>
          <p:nvPr/>
        </p:nvSpPr>
        <p:spPr>
          <a:xfrm>
            <a:off x="685800" y="5867400"/>
            <a:ext cx="7772400" cy="830997"/>
          </a:xfrm>
          <a:prstGeom prst="rect">
            <a:avLst/>
          </a:prstGeom>
          <a:noFill/>
        </p:spPr>
        <p:txBody>
          <a:bodyPr wrap="square" rtlCol="0">
            <a:spAutoFit/>
          </a:bodyPr>
          <a:lstStyle/>
          <a:p>
            <a:r>
              <a:rPr lang="en-US" sz="1200" b="1" dirty="0" smtClean="0"/>
              <a:t>Hottel, H.C., 1931, "Radiant heat transmission between surfaces separated by non-absorbing media," </a:t>
            </a:r>
            <a:r>
              <a:rPr lang="en-US" sz="1200" b="1" i="1" dirty="0" smtClean="0"/>
              <a:t>Trans. ASME,</a:t>
            </a:r>
            <a:r>
              <a:rPr lang="en-US" sz="1200" b="1" dirty="0" smtClean="0"/>
              <a:t> vol. 53, FSP-53-196, pp. 265-273.</a:t>
            </a:r>
            <a:r>
              <a:rPr lang="en-US" sz="1200" dirty="0" smtClean="0"/>
              <a:t> </a:t>
            </a:r>
          </a:p>
          <a:p>
            <a:r>
              <a:rPr lang="en-US" sz="1200" b="1" dirty="0" smtClean="0"/>
              <a:t>Hamilton, D.C. and Morgan, W.R., 1952, "Radiant-interchange configuration factors," </a:t>
            </a:r>
            <a:r>
              <a:rPr lang="en-US" sz="1200" b="1" i="1" dirty="0" smtClean="0"/>
              <a:t>NASA TN</a:t>
            </a:r>
            <a:r>
              <a:rPr lang="en-US" sz="1200" b="1" dirty="0" smtClean="0"/>
              <a:t> 2836.</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of Problem</a:t>
            </a:r>
            <a:endParaRPr lang="en-US" dirty="0"/>
          </a:p>
        </p:txBody>
      </p:sp>
      <p:sp>
        <p:nvSpPr>
          <p:cNvPr id="3" name="Content Placeholder 2"/>
          <p:cNvSpPr>
            <a:spLocks noGrp="1"/>
          </p:cNvSpPr>
          <p:nvPr>
            <p:ph sz="quarter" idx="1"/>
          </p:nvPr>
        </p:nvSpPr>
        <p:spPr/>
        <p:txBody>
          <a:bodyPr/>
          <a:lstStyle/>
          <a:p>
            <a:r>
              <a:rPr lang="en-US" dirty="0" smtClean="0"/>
              <a:t>Results:  With Temperature of air, flame, and skin = 300 K, 1500 K, and 320 K respectively and </a:t>
            </a:r>
            <a:r>
              <a:rPr lang="el-GR" dirty="0" smtClean="0"/>
              <a:t>ε</a:t>
            </a:r>
            <a:r>
              <a:rPr lang="el-GR" baseline="-25000" dirty="0" smtClean="0"/>
              <a:t>3</a:t>
            </a:r>
            <a:r>
              <a:rPr lang="en-US" baseline="-25000" dirty="0" smtClean="0"/>
              <a:t> </a:t>
            </a:r>
            <a:r>
              <a:rPr lang="en-US" dirty="0" smtClean="0"/>
              <a:t>= 1</a:t>
            </a:r>
          </a:p>
          <a:p>
            <a:pPr>
              <a:buNone/>
            </a:pPr>
            <a:endParaRPr lang="en-US" baseline="-25000" dirty="0" smtClean="0"/>
          </a:p>
          <a:p>
            <a:endParaRPr lang="en-US" dirty="0" smtClean="0"/>
          </a:p>
          <a:p>
            <a:endParaRPr lang="en-US" dirty="0"/>
          </a:p>
        </p:txBody>
      </p:sp>
      <p:graphicFrame>
        <p:nvGraphicFramePr>
          <p:cNvPr id="5" name="Table 4"/>
          <p:cNvGraphicFramePr>
            <a:graphicFrameLocks noGrp="1"/>
          </p:cNvGraphicFramePr>
          <p:nvPr/>
        </p:nvGraphicFramePr>
        <p:xfrm>
          <a:off x="1295400" y="3124200"/>
          <a:ext cx="6096000" cy="25958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l" fontAlgn="b"/>
                      <a:r>
                        <a:rPr lang="el-GR" sz="2000" b="0" i="0" u="none" strike="noStrike" dirty="0">
                          <a:solidFill>
                            <a:srgbClr val="000000"/>
                          </a:solidFill>
                          <a:latin typeface="Calibri"/>
                        </a:rPr>
                        <a:t>ε</a:t>
                      </a:r>
                      <a:r>
                        <a:rPr lang="el-GR" sz="2000" b="0" i="0" u="none" strike="noStrike" baseline="-25000" dirty="0">
                          <a:solidFill>
                            <a:srgbClr val="000000"/>
                          </a:solidFill>
                          <a:latin typeface="Calibri"/>
                        </a:rPr>
                        <a:t>1</a:t>
                      </a:r>
                      <a:endParaRPr lang="el-GR" sz="2000" b="0" i="0" u="none" strike="noStrike" dirty="0">
                        <a:solidFill>
                          <a:srgbClr val="000000"/>
                        </a:solidFill>
                        <a:latin typeface="Calibri"/>
                      </a:endParaRPr>
                    </a:p>
                  </a:txBody>
                  <a:tcPr marL="9525" marR="9525" marT="9525" marB="0" anchor="ctr"/>
                </a:tc>
                <a:tc>
                  <a:txBody>
                    <a:bodyPr/>
                    <a:lstStyle/>
                    <a:p>
                      <a:pPr algn="l" fontAlgn="b"/>
                      <a:r>
                        <a:rPr lang="el-GR" sz="2000" b="0" i="0" u="none" strike="noStrike">
                          <a:solidFill>
                            <a:srgbClr val="000000"/>
                          </a:solidFill>
                          <a:latin typeface="Calibri"/>
                        </a:rPr>
                        <a:t>ε</a:t>
                      </a:r>
                      <a:r>
                        <a:rPr lang="el-GR" sz="2000" b="0" i="0" u="none" strike="noStrike" baseline="-25000">
                          <a:solidFill>
                            <a:srgbClr val="000000"/>
                          </a:solidFill>
                          <a:latin typeface="Calibri"/>
                        </a:rPr>
                        <a:t>2</a:t>
                      </a:r>
                      <a:endParaRPr lang="el-GR" sz="2000" b="0" i="0" u="none" strike="noStrike">
                        <a:solidFill>
                          <a:srgbClr val="000000"/>
                        </a:solidFill>
                        <a:latin typeface="Calibri"/>
                      </a:endParaRPr>
                    </a:p>
                  </a:txBody>
                  <a:tcPr marL="9525" marR="9525" marT="9525" marB="0" anchor="ctr"/>
                </a:tc>
                <a:tc>
                  <a:txBody>
                    <a:bodyPr/>
                    <a:lstStyle/>
                    <a:p>
                      <a:pPr algn="l" fontAlgn="b"/>
                      <a:r>
                        <a:rPr lang="en-US" sz="2000" b="0" i="0" u="none" strike="noStrike" dirty="0">
                          <a:solidFill>
                            <a:srgbClr val="000000"/>
                          </a:solidFill>
                          <a:latin typeface="Calibri"/>
                        </a:rPr>
                        <a:t>q</a:t>
                      </a:r>
                      <a:r>
                        <a:rPr lang="en-US" sz="2000" b="0" i="0" u="none" strike="noStrike" baseline="-25000" dirty="0">
                          <a:solidFill>
                            <a:srgbClr val="000000"/>
                          </a:solidFill>
                          <a:latin typeface="Calibri"/>
                        </a:rPr>
                        <a:t>1</a:t>
                      </a:r>
                      <a:r>
                        <a:rPr lang="en-US" sz="2000" b="0" i="0" u="none" strike="noStrike" dirty="0">
                          <a:solidFill>
                            <a:srgbClr val="000000"/>
                          </a:solidFill>
                          <a:latin typeface="Calibri"/>
                        </a:rPr>
                        <a:t>" (W/m</a:t>
                      </a:r>
                      <a:r>
                        <a:rPr lang="en-US" sz="2000" b="0" i="0" u="none" strike="noStrike" baseline="30000" dirty="0">
                          <a:solidFill>
                            <a:srgbClr val="000000"/>
                          </a:solidFill>
                          <a:latin typeface="Calibri"/>
                        </a:rPr>
                        <a:t>2</a:t>
                      </a:r>
                      <a:r>
                        <a:rPr lang="en-US" sz="2000" b="0" i="0" u="none" strike="noStrike" dirty="0">
                          <a:solidFill>
                            <a:srgbClr val="000000"/>
                          </a:solidFill>
                          <a:latin typeface="Calibri"/>
                        </a:rPr>
                        <a:t>)</a:t>
                      </a:r>
                    </a:p>
                  </a:txBody>
                  <a:tcPr marL="9525" marR="9525" marT="9525" marB="0" anchor="ctr"/>
                </a:tc>
              </a:tr>
              <a:tr h="370840">
                <a:tc>
                  <a:txBody>
                    <a:bodyPr/>
                    <a:lstStyle/>
                    <a:p>
                      <a:pPr algn="r" fontAlgn="b"/>
                      <a:r>
                        <a:rPr lang="en-US" sz="2000" b="0" i="0" u="none" strike="noStrike" dirty="0">
                          <a:solidFill>
                            <a:srgbClr val="000000"/>
                          </a:solidFill>
                          <a:latin typeface="Calibri"/>
                        </a:rPr>
                        <a:t>1</a:t>
                      </a:r>
                    </a:p>
                  </a:txBody>
                  <a:tcPr marL="9525" marR="9525" marT="9525" marB="0" anchor="ctr"/>
                </a:tc>
                <a:tc>
                  <a:txBody>
                    <a:bodyPr/>
                    <a:lstStyle/>
                    <a:p>
                      <a:pPr algn="r" fontAlgn="b"/>
                      <a:r>
                        <a:rPr lang="en-US" sz="2000" b="0" i="0" u="none" strike="noStrike" dirty="0">
                          <a:solidFill>
                            <a:srgbClr val="000000"/>
                          </a:solidFill>
                          <a:latin typeface="Calibri"/>
                        </a:rPr>
                        <a:t>1</a:t>
                      </a:r>
                    </a:p>
                  </a:txBody>
                  <a:tcPr marL="9525" marR="9525" marT="9525" marB="0" anchor="ctr"/>
                </a:tc>
                <a:tc>
                  <a:txBody>
                    <a:bodyPr/>
                    <a:lstStyle/>
                    <a:p>
                      <a:pPr algn="r" fontAlgn="b"/>
                      <a:r>
                        <a:rPr lang="en-US" sz="2000" b="0" i="0" u="none" strike="noStrike" dirty="0">
                          <a:solidFill>
                            <a:srgbClr val="000000"/>
                          </a:solidFill>
                          <a:latin typeface="Calibri"/>
                        </a:rPr>
                        <a:t>-191,900</a:t>
                      </a:r>
                    </a:p>
                  </a:txBody>
                  <a:tcPr marL="9525" marR="9525" marT="9525" marB="0" anchor="ctr"/>
                </a:tc>
              </a:tr>
              <a:tr h="370840">
                <a:tc>
                  <a:txBody>
                    <a:bodyPr/>
                    <a:lstStyle/>
                    <a:p>
                      <a:pPr algn="l" fontAlgn="b"/>
                      <a:endParaRPr lang="en-US" sz="2000" b="0" i="0" u="none" strike="noStrike" dirty="0">
                        <a:solidFill>
                          <a:srgbClr val="000000"/>
                        </a:solidFill>
                        <a:latin typeface="Calibri"/>
                      </a:endParaRPr>
                    </a:p>
                  </a:txBody>
                  <a:tcPr marL="9525" marR="9525" marT="9525" marB="0" anchor="ctr"/>
                </a:tc>
                <a:tc>
                  <a:txBody>
                    <a:bodyPr/>
                    <a:lstStyle/>
                    <a:p>
                      <a:pPr algn="r" fontAlgn="b"/>
                      <a:r>
                        <a:rPr lang="en-US" sz="2000" b="0" i="0" u="none" strike="noStrike" dirty="0">
                          <a:solidFill>
                            <a:srgbClr val="000000"/>
                          </a:solidFill>
                          <a:latin typeface="Calibri"/>
                        </a:rPr>
                        <a:t>0.1</a:t>
                      </a:r>
                    </a:p>
                  </a:txBody>
                  <a:tcPr marL="9525" marR="9525" marT="9525" marB="0" anchor="ctr"/>
                </a:tc>
                <a:tc>
                  <a:txBody>
                    <a:bodyPr/>
                    <a:lstStyle/>
                    <a:p>
                      <a:pPr algn="r" fontAlgn="b"/>
                      <a:r>
                        <a:rPr lang="en-US" sz="2000" b="0" i="0" u="none" strike="noStrike" dirty="0">
                          <a:solidFill>
                            <a:srgbClr val="000000"/>
                          </a:solidFill>
                          <a:latin typeface="Calibri"/>
                        </a:rPr>
                        <a:t>-19,120</a:t>
                      </a:r>
                    </a:p>
                  </a:txBody>
                  <a:tcPr marL="9525" marR="9525" marT="9525" marB="0" anchor="ctr"/>
                </a:tc>
              </a:tr>
              <a:tr h="370840">
                <a:tc>
                  <a:txBody>
                    <a:bodyPr/>
                    <a:lstStyle/>
                    <a:p>
                      <a:pPr algn="l" fontAlgn="b"/>
                      <a:endParaRPr lang="en-US" sz="2000" b="0" i="0" u="none" strike="noStrike" dirty="0">
                        <a:solidFill>
                          <a:srgbClr val="000000"/>
                        </a:solidFill>
                        <a:latin typeface="Calibri"/>
                      </a:endParaRPr>
                    </a:p>
                  </a:txBody>
                  <a:tcPr marL="9525" marR="9525" marT="9525" marB="0" anchor="ctr"/>
                </a:tc>
                <a:tc>
                  <a:txBody>
                    <a:bodyPr/>
                    <a:lstStyle/>
                    <a:p>
                      <a:pPr algn="r" fontAlgn="b"/>
                      <a:r>
                        <a:rPr lang="en-US" sz="2000" b="0" i="0" u="none" strike="noStrike" dirty="0">
                          <a:solidFill>
                            <a:srgbClr val="000000"/>
                          </a:solidFill>
                          <a:latin typeface="Calibri"/>
                        </a:rPr>
                        <a:t>0.05</a:t>
                      </a:r>
                    </a:p>
                  </a:txBody>
                  <a:tcPr marL="9525" marR="9525" marT="9525" marB="0" anchor="ctr"/>
                </a:tc>
                <a:tc>
                  <a:txBody>
                    <a:bodyPr/>
                    <a:lstStyle/>
                    <a:p>
                      <a:pPr algn="r" fontAlgn="b"/>
                      <a:r>
                        <a:rPr lang="en-US" sz="2000" b="0" i="0" u="none" strike="noStrike" dirty="0">
                          <a:solidFill>
                            <a:srgbClr val="000000"/>
                          </a:solidFill>
                          <a:latin typeface="Calibri"/>
                        </a:rPr>
                        <a:t>-11,442</a:t>
                      </a:r>
                    </a:p>
                  </a:txBody>
                  <a:tcPr marL="9525" marR="9525" marT="9525" marB="0" anchor="ctr"/>
                </a:tc>
              </a:tr>
              <a:tr h="370840">
                <a:tc>
                  <a:txBody>
                    <a:bodyPr/>
                    <a:lstStyle/>
                    <a:p>
                      <a:pPr algn="r" fontAlgn="b"/>
                      <a:r>
                        <a:rPr lang="en-US" sz="2000" b="0" i="0" u="none" strike="noStrike" dirty="0">
                          <a:solidFill>
                            <a:srgbClr val="000000"/>
                          </a:solidFill>
                          <a:latin typeface="Calibri"/>
                        </a:rPr>
                        <a:t>0.1</a:t>
                      </a:r>
                    </a:p>
                  </a:txBody>
                  <a:tcPr marL="9525" marR="9525" marT="9525" marB="0" anchor="ctr"/>
                </a:tc>
                <a:tc>
                  <a:txBody>
                    <a:bodyPr/>
                    <a:lstStyle/>
                    <a:p>
                      <a:pPr algn="r" fontAlgn="b"/>
                      <a:r>
                        <a:rPr lang="en-US" sz="2000" b="0" i="0" u="none" strike="noStrike" dirty="0">
                          <a:solidFill>
                            <a:srgbClr val="000000"/>
                          </a:solidFill>
                          <a:latin typeface="Calibri"/>
                        </a:rPr>
                        <a:t>1</a:t>
                      </a:r>
                    </a:p>
                  </a:txBody>
                  <a:tcPr marL="9525" marR="9525" marT="9525" marB="0" anchor="ctr"/>
                </a:tc>
                <a:tc>
                  <a:txBody>
                    <a:bodyPr/>
                    <a:lstStyle/>
                    <a:p>
                      <a:pPr algn="r" fontAlgn="b"/>
                      <a:r>
                        <a:rPr lang="en-US" sz="2000" b="0" i="0" u="none" strike="noStrike" dirty="0">
                          <a:solidFill>
                            <a:srgbClr val="000000"/>
                          </a:solidFill>
                          <a:latin typeface="Calibri"/>
                        </a:rPr>
                        <a:t>-19,200</a:t>
                      </a:r>
                    </a:p>
                  </a:txBody>
                  <a:tcPr marL="9525" marR="9525" marT="9525" marB="0" anchor="ctr"/>
                </a:tc>
              </a:tr>
              <a:tr h="370840">
                <a:tc>
                  <a:txBody>
                    <a:bodyPr/>
                    <a:lstStyle/>
                    <a:p>
                      <a:pPr algn="l" fontAlgn="b"/>
                      <a:endParaRPr lang="en-US" sz="2000" b="0" i="0" u="none" strike="noStrike" dirty="0">
                        <a:solidFill>
                          <a:srgbClr val="000000"/>
                        </a:solidFill>
                        <a:latin typeface="Calibri"/>
                      </a:endParaRPr>
                    </a:p>
                  </a:txBody>
                  <a:tcPr marL="9525" marR="9525" marT="9525" marB="0" anchor="ctr"/>
                </a:tc>
                <a:tc>
                  <a:txBody>
                    <a:bodyPr/>
                    <a:lstStyle/>
                    <a:p>
                      <a:pPr algn="r" fontAlgn="b"/>
                      <a:r>
                        <a:rPr lang="en-US" sz="2000" b="0" i="0" u="none" strike="noStrike" dirty="0">
                          <a:solidFill>
                            <a:srgbClr val="000000"/>
                          </a:solidFill>
                          <a:latin typeface="Calibri"/>
                        </a:rPr>
                        <a:t>0.1</a:t>
                      </a:r>
                    </a:p>
                  </a:txBody>
                  <a:tcPr marL="9525" marR="9525" marT="9525" marB="0" anchor="ctr"/>
                </a:tc>
                <a:tc>
                  <a:txBody>
                    <a:bodyPr/>
                    <a:lstStyle/>
                    <a:p>
                      <a:pPr algn="r" fontAlgn="b"/>
                      <a:r>
                        <a:rPr lang="en-US" sz="2000" b="0" i="0" u="none" strike="noStrike" dirty="0">
                          <a:solidFill>
                            <a:srgbClr val="000000"/>
                          </a:solidFill>
                          <a:latin typeface="Calibri"/>
                        </a:rPr>
                        <a:t>-11,200</a:t>
                      </a:r>
                    </a:p>
                  </a:txBody>
                  <a:tcPr marL="9525" marR="9525" marT="9525" marB="0" anchor="ctr"/>
                </a:tc>
              </a:tr>
              <a:tr h="370840">
                <a:tc>
                  <a:txBody>
                    <a:bodyPr/>
                    <a:lstStyle/>
                    <a:p>
                      <a:pPr algn="l" fontAlgn="b"/>
                      <a:endParaRPr lang="en-US" sz="2000" b="0" i="0" u="none" strike="noStrike" dirty="0">
                        <a:solidFill>
                          <a:srgbClr val="000000"/>
                        </a:solidFill>
                        <a:latin typeface="Calibri"/>
                      </a:endParaRPr>
                    </a:p>
                  </a:txBody>
                  <a:tcPr marL="9525" marR="9525" marT="9525" marB="0" anchor="ctr"/>
                </a:tc>
                <a:tc>
                  <a:txBody>
                    <a:bodyPr/>
                    <a:lstStyle/>
                    <a:p>
                      <a:pPr algn="r" fontAlgn="b"/>
                      <a:r>
                        <a:rPr lang="en-US" sz="2000" b="0" i="0" u="none" strike="noStrike" dirty="0">
                          <a:solidFill>
                            <a:srgbClr val="000000"/>
                          </a:solidFill>
                          <a:latin typeface="Calibri"/>
                        </a:rPr>
                        <a:t>0.05</a:t>
                      </a:r>
                    </a:p>
                  </a:txBody>
                  <a:tcPr marL="9525" marR="9525" marT="9525" marB="0" anchor="ctr"/>
                </a:tc>
                <a:tc>
                  <a:txBody>
                    <a:bodyPr/>
                    <a:lstStyle/>
                    <a:p>
                      <a:pPr algn="r" fontAlgn="b"/>
                      <a:r>
                        <a:rPr lang="en-US" sz="2000" b="0" i="0" u="none" strike="noStrike" dirty="0">
                          <a:solidFill>
                            <a:srgbClr val="000000"/>
                          </a:solidFill>
                          <a:latin typeface="Calibri"/>
                        </a:rPr>
                        <a:t>-1,545</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sz="quarter" idx="1"/>
          </p:nvPr>
        </p:nvGraphicFramePr>
        <p:xfrm>
          <a:off x="533400" y="1371600"/>
          <a:ext cx="7467600" cy="5212086"/>
        </p:xfrm>
        <a:graphic>
          <a:graphicData uri="http://schemas.openxmlformats.org/drawingml/2006/table">
            <a:tbl>
              <a:tblPr firstRow="1" bandRow="1">
                <a:tableStyleId>{5C22544A-7EE6-4342-B048-85BDC9FD1C3A}</a:tableStyleId>
              </a:tblPr>
              <a:tblGrid>
                <a:gridCol w="1866900"/>
                <a:gridCol w="1866900"/>
                <a:gridCol w="1866900"/>
                <a:gridCol w="1866900"/>
              </a:tblGrid>
              <a:tr h="236913">
                <a:tc>
                  <a:txBody>
                    <a:bodyPr/>
                    <a:lstStyle/>
                    <a:p>
                      <a:pPr algn="l" fontAlgn="ctr"/>
                      <a:r>
                        <a:rPr lang="en-US" sz="1100" b="0" i="0" u="none" strike="noStrike" dirty="0">
                          <a:solidFill>
                            <a:srgbClr val="000000"/>
                          </a:solidFill>
                          <a:latin typeface="Calibri"/>
                        </a:rPr>
                        <a:t>Velocity (m/s)</a:t>
                      </a:r>
                    </a:p>
                  </a:txBody>
                  <a:tcPr marL="9525" marR="9525" marT="9525" marB="0" anchor="ctr"/>
                </a:tc>
                <a:tc>
                  <a:txBody>
                    <a:bodyPr/>
                    <a:lstStyle/>
                    <a:p>
                      <a:pPr algn="l" fontAlgn="ctr"/>
                      <a:r>
                        <a:rPr lang="en-US" sz="1100" b="0" i="0" u="none" strike="noStrike" dirty="0">
                          <a:solidFill>
                            <a:srgbClr val="000000"/>
                          </a:solidFill>
                          <a:latin typeface="Calibri"/>
                        </a:rPr>
                        <a:t>Temperature of Bare Skin (K)</a:t>
                      </a:r>
                    </a:p>
                  </a:txBody>
                  <a:tcPr marL="9525" marR="9525" marT="9525" marB="0" anchor="ctr"/>
                </a:tc>
                <a:tc>
                  <a:txBody>
                    <a:bodyPr/>
                    <a:lstStyle/>
                    <a:p>
                      <a:pPr algn="l" fontAlgn="ctr"/>
                      <a:r>
                        <a:rPr lang="en-US" sz="1100" b="0" i="0" u="none" strike="noStrike">
                          <a:solidFill>
                            <a:srgbClr val="000000"/>
                          </a:solidFill>
                          <a:latin typeface="Calibri"/>
                        </a:rPr>
                        <a:t>Temperature of Bare Skin (K)</a:t>
                      </a:r>
                    </a:p>
                  </a:txBody>
                  <a:tcPr marL="9525" marR="9525" marT="9525" marB="0" anchor="ctr"/>
                </a:tc>
                <a:tc>
                  <a:txBody>
                    <a:bodyPr/>
                    <a:lstStyle/>
                    <a:p>
                      <a:pPr algn="l" fontAlgn="ctr"/>
                      <a:r>
                        <a:rPr lang="en-US" sz="1100" b="0" i="0" u="none" strike="noStrike">
                          <a:solidFill>
                            <a:srgbClr val="000000"/>
                          </a:solidFill>
                          <a:latin typeface="Calibri"/>
                        </a:rPr>
                        <a:t>Temperature of Bare Skin (K)</a:t>
                      </a:r>
                    </a:p>
                  </a:txBody>
                  <a:tcPr marL="9525" marR="9525" marT="9525" marB="0" anchor="ctr"/>
                </a:tc>
              </a:tr>
              <a:tr h="236913">
                <a:tc>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l" fontAlgn="b"/>
                      <a:r>
                        <a:rPr lang="el-GR" sz="1100" b="0" i="0" u="none" strike="noStrike">
                          <a:solidFill>
                            <a:srgbClr val="000000"/>
                          </a:solidFill>
                          <a:latin typeface="Calibri"/>
                        </a:rPr>
                        <a:t>ε</a:t>
                      </a:r>
                      <a:r>
                        <a:rPr lang="el-GR" sz="1100" b="0" i="0" u="none" strike="noStrike" baseline="-25000">
                          <a:solidFill>
                            <a:srgbClr val="000000"/>
                          </a:solidFill>
                          <a:latin typeface="Calibri"/>
                        </a:rPr>
                        <a:t>2 </a:t>
                      </a:r>
                      <a:r>
                        <a:rPr lang="el-GR" sz="1100" b="0" i="0" u="none" strike="noStrike">
                          <a:solidFill>
                            <a:srgbClr val="000000"/>
                          </a:solidFill>
                          <a:latin typeface="Calibri"/>
                        </a:rPr>
                        <a:t>= 1</a:t>
                      </a:r>
                    </a:p>
                  </a:txBody>
                  <a:tcPr marL="9525" marR="9525" marT="9525" marB="0" anchor="b"/>
                </a:tc>
                <a:tc>
                  <a:txBody>
                    <a:bodyPr/>
                    <a:lstStyle/>
                    <a:p>
                      <a:pPr algn="l" fontAlgn="b"/>
                      <a:r>
                        <a:rPr lang="el-GR" sz="1100" b="0" i="0" u="none" strike="noStrike">
                          <a:solidFill>
                            <a:srgbClr val="000000"/>
                          </a:solidFill>
                          <a:latin typeface="Calibri"/>
                        </a:rPr>
                        <a:t>ε</a:t>
                      </a:r>
                      <a:r>
                        <a:rPr lang="el-GR" sz="1100" b="0" i="0" u="none" strike="noStrike" baseline="-25000">
                          <a:solidFill>
                            <a:srgbClr val="000000"/>
                          </a:solidFill>
                          <a:latin typeface="Calibri"/>
                        </a:rPr>
                        <a:t>2</a:t>
                      </a:r>
                      <a:r>
                        <a:rPr lang="el-GR" sz="1100" b="0" i="0" u="none" strike="noStrike">
                          <a:solidFill>
                            <a:srgbClr val="000000"/>
                          </a:solidFill>
                          <a:latin typeface="Calibri"/>
                        </a:rPr>
                        <a:t> = .1</a:t>
                      </a:r>
                    </a:p>
                  </a:txBody>
                  <a:tcPr marL="9525" marR="9525" marT="9525" marB="0" anchor="b"/>
                </a:tc>
                <a:tc>
                  <a:txBody>
                    <a:bodyPr/>
                    <a:lstStyle/>
                    <a:p>
                      <a:pPr algn="l" fontAlgn="b"/>
                      <a:r>
                        <a:rPr lang="el-GR" sz="1100" b="0" i="0" u="none" strike="noStrike">
                          <a:solidFill>
                            <a:srgbClr val="000000"/>
                          </a:solidFill>
                          <a:latin typeface="Calibri"/>
                        </a:rPr>
                        <a:t>ε</a:t>
                      </a:r>
                      <a:r>
                        <a:rPr lang="el-GR" sz="1100" b="0" i="0" u="none" strike="noStrike" baseline="-25000">
                          <a:solidFill>
                            <a:srgbClr val="000000"/>
                          </a:solidFill>
                          <a:latin typeface="Calibri"/>
                        </a:rPr>
                        <a:t>2</a:t>
                      </a:r>
                      <a:r>
                        <a:rPr lang="el-GR" sz="1100" b="0" i="0" u="none" strike="noStrike">
                          <a:solidFill>
                            <a:srgbClr val="000000"/>
                          </a:solidFill>
                          <a:latin typeface="Calibri"/>
                        </a:rPr>
                        <a:t> = .05</a:t>
                      </a:r>
                    </a:p>
                  </a:txBody>
                  <a:tcPr marL="9525" marR="9525" marT="9525" marB="0" anchor="b"/>
                </a:tc>
              </a:tr>
              <a:tr h="236913">
                <a:tc>
                  <a:txBody>
                    <a:bodyPr/>
                    <a:lstStyle/>
                    <a:p>
                      <a:pPr algn="r" fontAlgn="b"/>
                      <a:r>
                        <a:rPr lang="en-US" sz="1100" b="0" i="0" u="none" strike="noStrike">
                          <a:solidFill>
                            <a:srgbClr val="000000"/>
                          </a:solidFill>
                          <a:latin typeface="Calibri"/>
                        </a:rPr>
                        <a:t>10</a:t>
                      </a:r>
                    </a:p>
                  </a:txBody>
                  <a:tcPr marL="9525" marR="9525" marT="9525" marB="0" anchor="b"/>
                </a:tc>
                <a:tc>
                  <a:txBody>
                    <a:bodyPr/>
                    <a:lstStyle/>
                    <a:p>
                      <a:pPr algn="r" fontAlgn="b"/>
                      <a:r>
                        <a:rPr lang="en-US" sz="1100" b="0" i="0" u="none" strike="noStrike">
                          <a:solidFill>
                            <a:srgbClr val="000000"/>
                          </a:solidFill>
                          <a:latin typeface="Calibri"/>
                        </a:rPr>
                        <a:t>1.27530E+04</a:t>
                      </a:r>
                    </a:p>
                  </a:txBody>
                  <a:tcPr marL="9525" marR="9525" marT="9525" marB="0" anchor="b"/>
                </a:tc>
                <a:tc>
                  <a:txBody>
                    <a:bodyPr/>
                    <a:lstStyle/>
                    <a:p>
                      <a:pPr algn="r" fontAlgn="b"/>
                      <a:r>
                        <a:rPr lang="en-US" sz="1100" b="0" i="0" u="none" strike="noStrike">
                          <a:solidFill>
                            <a:srgbClr val="000000"/>
                          </a:solidFill>
                          <a:latin typeface="Calibri"/>
                        </a:rPr>
                        <a:t>1.54076E+03</a:t>
                      </a:r>
                    </a:p>
                  </a:txBody>
                  <a:tcPr marL="9525" marR="9525" marT="9525" marB="0" anchor="b"/>
                </a:tc>
                <a:tc>
                  <a:txBody>
                    <a:bodyPr/>
                    <a:lstStyle/>
                    <a:p>
                      <a:pPr algn="r" fontAlgn="b"/>
                      <a:r>
                        <a:rPr lang="en-US" sz="1100" b="0" i="0" u="none" strike="noStrike">
                          <a:solidFill>
                            <a:srgbClr val="000000"/>
                          </a:solidFill>
                          <a:latin typeface="Calibri"/>
                        </a:rPr>
                        <a:t>1.04251E+03</a:t>
                      </a:r>
                    </a:p>
                  </a:txBody>
                  <a:tcPr marL="9525" marR="9525" marT="9525" marB="0" anchor="b"/>
                </a:tc>
              </a:tr>
              <a:tr h="236913">
                <a:tc>
                  <a:txBody>
                    <a:bodyPr/>
                    <a:lstStyle/>
                    <a:p>
                      <a:pPr algn="r" fontAlgn="b"/>
                      <a:r>
                        <a:rPr lang="en-US" sz="1100" b="0" i="0" u="none" strike="noStrike">
                          <a:solidFill>
                            <a:srgbClr val="000000"/>
                          </a:solidFill>
                          <a:latin typeface="Calibri"/>
                        </a:rPr>
                        <a:t>20</a:t>
                      </a:r>
                    </a:p>
                  </a:txBody>
                  <a:tcPr marL="9525" marR="9525" marT="9525" marB="0" anchor="b"/>
                </a:tc>
                <a:tc>
                  <a:txBody>
                    <a:bodyPr/>
                    <a:lstStyle/>
                    <a:p>
                      <a:pPr algn="r" fontAlgn="b"/>
                      <a:r>
                        <a:rPr lang="en-US" sz="1100" b="0" i="0" u="none" strike="noStrike">
                          <a:solidFill>
                            <a:srgbClr val="000000"/>
                          </a:solidFill>
                          <a:latin typeface="Calibri"/>
                        </a:rPr>
                        <a:t>4.70003E+03</a:t>
                      </a:r>
                    </a:p>
                  </a:txBody>
                  <a:tcPr marL="9525" marR="9525" marT="9525" marB="0" anchor="b"/>
                </a:tc>
                <a:tc>
                  <a:txBody>
                    <a:bodyPr/>
                    <a:lstStyle/>
                    <a:p>
                      <a:pPr algn="r" fontAlgn="b"/>
                      <a:r>
                        <a:rPr lang="en-US" sz="1100" b="0" i="0" u="none" strike="noStrike">
                          <a:solidFill>
                            <a:srgbClr val="000000"/>
                          </a:solidFill>
                          <a:latin typeface="Calibri"/>
                        </a:rPr>
                        <a:t>7.38398E+02</a:t>
                      </a:r>
                    </a:p>
                  </a:txBody>
                  <a:tcPr marL="9525" marR="9525" marT="9525" marB="0" anchor="b"/>
                </a:tc>
                <a:tc>
                  <a:txBody>
                    <a:bodyPr/>
                    <a:lstStyle/>
                    <a:p>
                      <a:pPr algn="r" fontAlgn="b"/>
                      <a:r>
                        <a:rPr lang="en-US" sz="1100" b="0" i="0" u="none" strike="noStrike">
                          <a:solidFill>
                            <a:srgbClr val="000000"/>
                          </a:solidFill>
                          <a:latin typeface="Calibri"/>
                        </a:rPr>
                        <a:t>5.62351E+02</a:t>
                      </a:r>
                    </a:p>
                  </a:txBody>
                  <a:tcPr marL="9525" marR="9525" marT="9525" marB="0" anchor="b"/>
                </a:tc>
              </a:tr>
              <a:tr h="236913">
                <a:tc>
                  <a:txBody>
                    <a:bodyPr/>
                    <a:lstStyle/>
                    <a:p>
                      <a:pPr algn="r" fontAlgn="b"/>
                      <a:r>
                        <a:rPr lang="en-US" sz="1100" b="0" i="0" u="none" strike="noStrike">
                          <a:solidFill>
                            <a:srgbClr val="000000"/>
                          </a:solidFill>
                          <a:latin typeface="Calibri"/>
                        </a:rPr>
                        <a:t>30</a:t>
                      </a:r>
                    </a:p>
                  </a:txBody>
                  <a:tcPr marL="9525" marR="9525" marT="9525" marB="0" anchor="b"/>
                </a:tc>
                <a:tc>
                  <a:txBody>
                    <a:bodyPr/>
                    <a:lstStyle/>
                    <a:p>
                      <a:pPr algn="r" fontAlgn="b"/>
                      <a:r>
                        <a:rPr lang="en-US" sz="1100" b="0" i="0" u="none" strike="noStrike">
                          <a:solidFill>
                            <a:srgbClr val="000000"/>
                          </a:solidFill>
                          <a:latin typeface="Calibri"/>
                        </a:rPr>
                        <a:t>3.08110E+03</a:t>
                      </a:r>
                    </a:p>
                  </a:txBody>
                  <a:tcPr marL="9525" marR="9525" marT="9525" marB="0" anchor="b"/>
                </a:tc>
                <a:tc>
                  <a:txBody>
                    <a:bodyPr/>
                    <a:lstStyle/>
                    <a:p>
                      <a:pPr algn="r" fontAlgn="b"/>
                      <a:r>
                        <a:rPr lang="en-US" sz="1100" b="0" i="0" u="none" strike="noStrike">
                          <a:solidFill>
                            <a:srgbClr val="000000"/>
                          </a:solidFill>
                          <a:latin typeface="Calibri"/>
                        </a:rPr>
                        <a:t>5.77096E+02</a:t>
                      </a:r>
                    </a:p>
                  </a:txBody>
                  <a:tcPr marL="9525" marR="9525" marT="9525" marB="0" anchor="b"/>
                </a:tc>
                <a:tc>
                  <a:txBody>
                    <a:bodyPr/>
                    <a:lstStyle/>
                    <a:p>
                      <a:pPr algn="r" fontAlgn="b"/>
                      <a:r>
                        <a:rPr lang="en-US" sz="1100" b="0" i="0" u="none" strike="noStrike">
                          <a:solidFill>
                            <a:srgbClr val="000000"/>
                          </a:solidFill>
                          <a:latin typeface="Calibri"/>
                        </a:rPr>
                        <a:t>4.65823E+02</a:t>
                      </a:r>
                    </a:p>
                  </a:txBody>
                  <a:tcPr marL="9525" marR="9525" marT="9525" marB="0" anchor="b"/>
                </a:tc>
              </a:tr>
              <a:tr h="236913">
                <a:tc>
                  <a:txBody>
                    <a:bodyPr/>
                    <a:lstStyle/>
                    <a:p>
                      <a:pPr algn="r" fontAlgn="b"/>
                      <a:r>
                        <a:rPr lang="en-US" sz="1100" b="0" i="0" u="none" strike="noStrike">
                          <a:solidFill>
                            <a:srgbClr val="000000"/>
                          </a:solidFill>
                          <a:latin typeface="Calibri"/>
                        </a:rPr>
                        <a:t>40</a:t>
                      </a:r>
                    </a:p>
                  </a:txBody>
                  <a:tcPr marL="9525" marR="9525" marT="9525" marB="0" anchor="b"/>
                </a:tc>
                <a:tc>
                  <a:txBody>
                    <a:bodyPr/>
                    <a:lstStyle/>
                    <a:p>
                      <a:pPr algn="r" fontAlgn="b"/>
                      <a:r>
                        <a:rPr lang="en-US" sz="1100" b="0" i="0" u="none" strike="noStrike">
                          <a:solidFill>
                            <a:srgbClr val="000000"/>
                          </a:solidFill>
                          <a:latin typeface="Calibri"/>
                        </a:rPr>
                        <a:t>2.36971E+03</a:t>
                      </a:r>
                    </a:p>
                  </a:txBody>
                  <a:tcPr marL="9525" marR="9525" marT="9525" marB="0" anchor="b"/>
                </a:tc>
                <a:tc>
                  <a:txBody>
                    <a:bodyPr/>
                    <a:lstStyle/>
                    <a:p>
                      <a:pPr algn="r" fontAlgn="b"/>
                      <a:r>
                        <a:rPr lang="en-US" sz="1100" b="0" i="0" u="none" strike="noStrike">
                          <a:solidFill>
                            <a:srgbClr val="000000"/>
                          </a:solidFill>
                          <a:latin typeface="Calibri"/>
                        </a:rPr>
                        <a:t>5.06216E+02</a:t>
                      </a:r>
                    </a:p>
                  </a:txBody>
                  <a:tcPr marL="9525" marR="9525" marT="9525" marB="0" anchor="b"/>
                </a:tc>
                <a:tc>
                  <a:txBody>
                    <a:bodyPr/>
                    <a:lstStyle/>
                    <a:p>
                      <a:pPr algn="r" fontAlgn="b"/>
                      <a:r>
                        <a:rPr lang="en-US" sz="1100" b="0" i="0" u="none" strike="noStrike">
                          <a:solidFill>
                            <a:srgbClr val="000000"/>
                          </a:solidFill>
                          <a:latin typeface="Calibri"/>
                        </a:rPr>
                        <a:t>4.23406E+02</a:t>
                      </a:r>
                    </a:p>
                  </a:txBody>
                  <a:tcPr marL="9525" marR="9525" marT="9525" marB="0" anchor="b"/>
                </a:tc>
              </a:tr>
              <a:tr h="236913">
                <a:tc>
                  <a:txBody>
                    <a:bodyPr/>
                    <a:lstStyle/>
                    <a:p>
                      <a:pPr algn="r" fontAlgn="b"/>
                      <a:r>
                        <a:rPr lang="en-US" sz="1100" b="0" i="0" u="none" strike="noStrike">
                          <a:solidFill>
                            <a:srgbClr val="000000"/>
                          </a:solidFill>
                          <a:latin typeface="Calibri"/>
                        </a:rPr>
                        <a:t>50</a:t>
                      </a:r>
                    </a:p>
                  </a:txBody>
                  <a:tcPr marL="9525" marR="9525" marT="9525" marB="0" anchor="b"/>
                </a:tc>
                <a:tc>
                  <a:txBody>
                    <a:bodyPr/>
                    <a:lstStyle/>
                    <a:p>
                      <a:pPr algn="r" fontAlgn="b"/>
                      <a:r>
                        <a:rPr lang="en-US" sz="1100" b="0" i="0" u="none" strike="noStrike">
                          <a:solidFill>
                            <a:srgbClr val="000000"/>
                          </a:solidFill>
                          <a:latin typeface="Calibri"/>
                        </a:rPr>
                        <a:t>1.96486E+03</a:t>
                      </a:r>
                    </a:p>
                  </a:txBody>
                  <a:tcPr marL="9525" marR="9525" marT="9525" marB="0" anchor="b"/>
                </a:tc>
                <a:tc>
                  <a:txBody>
                    <a:bodyPr/>
                    <a:lstStyle/>
                    <a:p>
                      <a:pPr algn="r" fontAlgn="b"/>
                      <a:r>
                        <a:rPr lang="en-US" sz="1100" b="0" i="0" u="none" strike="noStrike">
                          <a:solidFill>
                            <a:srgbClr val="000000"/>
                          </a:solidFill>
                          <a:latin typeface="Calibri"/>
                        </a:rPr>
                        <a:t>4.65878E+02</a:t>
                      </a:r>
                    </a:p>
                  </a:txBody>
                  <a:tcPr marL="9525" marR="9525" marT="9525" marB="0" anchor="b"/>
                </a:tc>
                <a:tc>
                  <a:txBody>
                    <a:bodyPr/>
                    <a:lstStyle/>
                    <a:p>
                      <a:pPr algn="r" fontAlgn="b"/>
                      <a:r>
                        <a:rPr lang="en-US" sz="1100" b="0" i="0" u="none" strike="noStrike">
                          <a:solidFill>
                            <a:srgbClr val="000000"/>
                          </a:solidFill>
                          <a:latin typeface="Calibri"/>
                        </a:rPr>
                        <a:t>3.99267E+02</a:t>
                      </a:r>
                    </a:p>
                  </a:txBody>
                  <a:tcPr marL="9525" marR="9525" marT="9525" marB="0" anchor="b"/>
                </a:tc>
              </a:tr>
              <a:tr h="236913">
                <a:tc>
                  <a:txBody>
                    <a:bodyPr/>
                    <a:lstStyle/>
                    <a:p>
                      <a:pPr algn="r" fontAlgn="b"/>
                      <a:r>
                        <a:rPr lang="en-US" sz="1100" b="0" i="0" u="none" strike="noStrike">
                          <a:solidFill>
                            <a:srgbClr val="000000"/>
                          </a:solidFill>
                          <a:latin typeface="Calibri"/>
                        </a:rPr>
                        <a:t>60</a:t>
                      </a:r>
                    </a:p>
                  </a:txBody>
                  <a:tcPr marL="9525" marR="9525" marT="9525" marB="0" anchor="b"/>
                </a:tc>
                <a:tc>
                  <a:txBody>
                    <a:bodyPr/>
                    <a:lstStyle/>
                    <a:p>
                      <a:pPr algn="r" fontAlgn="b"/>
                      <a:r>
                        <a:rPr lang="en-US" sz="1100" b="0" i="0" u="none" strike="noStrike">
                          <a:solidFill>
                            <a:srgbClr val="000000"/>
                          </a:solidFill>
                          <a:latin typeface="Calibri"/>
                        </a:rPr>
                        <a:t>1.70153E+03</a:t>
                      </a:r>
                    </a:p>
                  </a:txBody>
                  <a:tcPr marL="9525" marR="9525" marT="9525" marB="0" anchor="b"/>
                </a:tc>
                <a:tc>
                  <a:txBody>
                    <a:bodyPr/>
                    <a:lstStyle/>
                    <a:p>
                      <a:pPr algn="r" fontAlgn="b"/>
                      <a:r>
                        <a:rPr lang="en-US" sz="1100" b="0" i="0" u="none" strike="noStrike">
                          <a:solidFill>
                            <a:srgbClr val="000000"/>
                          </a:solidFill>
                          <a:latin typeface="Calibri"/>
                        </a:rPr>
                        <a:t>4.39642E+02</a:t>
                      </a:r>
                    </a:p>
                  </a:txBody>
                  <a:tcPr marL="9525" marR="9525" marT="9525" marB="0" anchor="b"/>
                </a:tc>
                <a:tc>
                  <a:txBody>
                    <a:bodyPr/>
                    <a:lstStyle/>
                    <a:p>
                      <a:pPr algn="r" fontAlgn="b"/>
                      <a:r>
                        <a:rPr lang="en-US" sz="1100" b="0" i="0" u="none" strike="noStrike">
                          <a:solidFill>
                            <a:srgbClr val="000000"/>
                          </a:solidFill>
                          <a:latin typeface="Calibri"/>
                        </a:rPr>
                        <a:t>3.83566E+02</a:t>
                      </a:r>
                    </a:p>
                  </a:txBody>
                  <a:tcPr marL="9525" marR="9525" marT="9525" marB="0" anchor="b"/>
                </a:tc>
              </a:tr>
              <a:tr h="236913">
                <a:tc>
                  <a:txBody>
                    <a:bodyPr/>
                    <a:lstStyle/>
                    <a:p>
                      <a:pPr algn="r" fontAlgn="b"/>
                      <a:r>
                        <a:rPr lang="en-US" sz="1100" b="0" i="0" u="none" strike="noStrike">
                          <a:solidFill>
                            <a:srgbClr val="000000"/>
                          </a:solidFill>
                          <a:latin typeface="Calibri"/>
                        </a:rPr>
                        <a:t>70</a:t>
                      </a:r>
                    </a:p>
                  </a:txBody>
                  <a:tcPr marL="9525" marR="9525" marT="9525" marB="0" anchor="b"/>
                </a:tc>
                <a:tc>
                  <a:txBody>
                    <a:bodyPr/>
                    <a:lstStyle/>
                    <a:p>
                      <a:pPr algn="r" fontAlgn="b"/>
                      <a:r>
                        <a:rPr lang="en-US" sz="1100" b="0" i="0" u="none" strike="noStrike">
                          <a:solidFill>
                            <a:srgbClr val="000000"/>
                          </a:solidFill>
                          <a:latin typeface="Calibri"/>
                        </a:rPr>
                        <a:t>1.51560E+03</a:t>
                      </a:r>
                    </a:p>
                  </a:txBody>
                  <a:tcPr marL="9525" marR="9525" marT="9525" marB="0" anchor="b"/>
                </a:tc>
                <a:tc>
                  <a:txBody>
                    <a:bodyPr/>
                    <a:lstStyle/>
                    <a:p>
                      <a:pPr algn="r" fontAlgn="b"/>
                      <a:r>
                        <a:rPr lang="en-US" sz="1100" b="0" i="0" u="none" strike="noStrike">
                          <a:solidFill>
                            <a:srgbClr val="000000"/>
                          </a:solidFill>
                          <a:latin typeface="Calibri"/>
                        </a:rPr>
                        <a:t>4.21117E+02</a:t>
                      </a:r>
                    </a:p>
                  </a:txBody>
                  <a:tcPr marL="9525" marR="9525" marT="9525" marB="0" anchor="b"/>
                </a:tc>
                <a:tc>
                  <a:txBody>
                    <a:bodyPr/>
                    <a:lstStyle/>
                    <a:p>
                      <a:pPr algn="r" fontAlgn="b"/>
                      <a:r>
                        <a:rPr lang="en-US" sz="1100" b="0" i="0" u="none" strike="noStrike">
                          <a:solidFill>
                            <a:srgbClr val="000000"/>
                          </a:solidFill>
                          <a:latin typeface="Calibri"/>
                        </a:rPr>
                        <a:t>3.72480E+02</a:t>
                      </a:r>
                    </a:p>
                  </a:txBody>
                  <a:tcPr marL="9525" marR="9525" marT="9525" marB="0" anchor="b"/>
                </a:tc>
              </a:tr>
              <a:tr h="236913">
                <a:tc>
                  <a:txBody>
                    <a:bodyPr/>
                    <a:lstStyle/>
                    <a:p>
                      <a:pPr algn="r" fontAlgn="b"/>
                      <a:r>
                        <a:rPr lang="en-US" sz="1100" b="0" i="0" u="none" strike="noStrike">
                          <a:solidFill>
                            <a:srgbClr val="000000"/>
                          </a:solidFill>
                          <a:latin typeface="Calibri"/>
                        </a:rPr>
                        <a:t>80</a:t>
                      </a:r>
                    </a:p>
                  </a:txBody>
                  <a:tcPr marL="9525" marR="9525" marT="9525" marB="0" anchor="b"/>
                </a:tc>
                <a:tc>
                  <a:txBody>
                    <a:bodyPr/>
                    <a:lstStyle/>
                    <a:p>
                      <a:pPr algn="r" fontAlgn="b"/>
                      <a:r>
                        <a:rPr lang="en-US" sz="1100" b="0" i="0" u="none" strike="noStrike">
                          <a:solidFill>
                            <a:srgbClr val="000000"/>
                          </a:solidFill>
                          <a:latin typeface="Calibri"/>
                        </a:rPr>
                        <a:t>1.37679E+03</a:t>
                      </a:r>
                    </a:p>
                  </a:txBody>
                  <a:tcPr marL="9525" marR="9525" marT="9525" marB="0" anchor="b"/>
                </a:tc>
                <a:tc>
                  <a:txBody>
                    <a:bodyPr/>
                    <a:lstStyle/>
                    <a:p>
                      <a:pPr algn="r" fontAlgn="b"/>
                      <a:r>
                        <a:rPr lang="en-US" sz="1100" b="0" i="0" u="none" strike="noStrike">
                          <a:solidFill>
                            <a:srgbClr val="000000"/>
                          </a:solidFill>
                          <a:latin typeface="Calibri"/>
                        </a:rPr>
                        <a:t>4.07286E+02</a:t>
                      </a:r>
                    </a:p>
                  </a:txBody>
                  <a:tcPr marL="9525" marR="9525" marT="9525" marB="0" anchor="b"/>
                </a:tc>
                <a:tc>
                  <a:txBody>
                    <a:bodyPr/>
                    <a:lstStyle/>
                    <a:p>
                      <a:pPr algn="r" fontAlgn="b"/>
                      <a:r>
                        <a:rPr lang="en-US" sz="1100" b="0" i="0" u="none" strike="noStrike">
                          <a:solidFill>
                            <a:srgbClr val="000000"/>
                          </a:solidFill>
                          <a:latin typeface="Calibri"/>
                        </a:rPr>
                        <a:t>3.64203E+02</a:t>
                      </a:r>
                    </a:p>
                  </a:txBody>
                  <a:tcPr marL="9525" marR="9525" marT="9525" marB="0" anchor="b"/>
                </a:tc>
              </a:tr>
              <a:tr h="236913">
                <a:tc>
                  <a:txBody>
                    <a:bodyPr/>
                    <a:lstStyle/>
                    <a:p>
                      <a:pPr algn="r" fontAlgn="b"/>
                      <a:r>
                        <a:rPr lang="en-US" sz="1100" b="0" i="0" u="none" strike="noStrike">
                          <a:solidFill>
                            <a:srgbClr val="000000"/>
                          </a:solidFill>
                          <a:latin typeface="Calibri"/>
                        </a:rPr>
                        <a:t>90</a:t>
                      </a:r>
                    </a:p>
                  </a:txBody>
                  <a:tcPr marL="9525" marR="9525" marT="9525" marB="0" anchor="b"/>
                </a:tc>
                <a:tc>
                  <a:txBody>
                    <a:bodyPr/>
                    <a:lstStyle/>
                    <a:p>
                      <a:pPr algn="r" fontAlgn="b"/>
                      <a:r>
                        <a:rPr lang="en-US" sz="1100" b="0" i="0" u="none" strike="noStrike">
                          <a:solidFill>
                            <a:srgbClr val="000000"/>
                          </a:solidFill>
                          <a:latin typeface="Calibri"/>
                        </a:rPr>
                        <a:t>1.26889E+03</a:t>
                      </a:r>
                    </a:p>
                  </a:txBody>
                  <a:tcPr marL="9525" marR="9525" marT="9525" marB="0" anchor="b"/>
                </a:tc>
                <a:tc>
                  <a:txBody>
                    <a:bodyPr/>
                    <a:lstStyle/>
                    <a:p>
                      <a:pPr algn="r" fontAlgn="b"/>
                      <a:r>
                        <a:rPr lang="en-US" sz="1100" b="0" i="0" u="none" strike="noStrike">
                          <a:solidFill>
                            <a:srgbClr val="000000"/>
                          </a:solidFill>
                          <a:latin typeface="Calibri"/>
                        </a:rPr>
                        <a:t>3.96535E+02</a:t>
                      </a:r>
                    </a:p>
                  </a:txBody>
                  <a:tcPr marL="9525" marR="9525" marT="9525" marB="0" anchor="b"/>
                </a:tc>
                <a:tc>
                  <a:txBody>
                    <a:bodyPr/>
                    <a:lstStyle/>
                    <a:p>
                      <a:pPr algn="r" fontAlgn="b"/>
                      <a:r>
                        <a:rPr lang="en-US" sz="1100" b="0" i="0" u="none" strike="noStrike">
                          <a:solidFill>
                            <a:srgbClr val="000000"/>
                          </a:solidFill>
                          <a:latin typeface="Calibri"/>
                        </a:rPr>
                        <a:t>3.57770E+02</a:t>
                      </a:r>
                    </a:p>
                  </a:txBody>
                  <a:tcPr marL="9525" marR="9525" marT="9525" marB="0" anchor="b"/>
                </a:tc>
              </a:tr>
              <a:tr h="236913">
                <a:tc>
                  <a:txBody>
                    <a:bodyPr/>
                    <a:lstStyle/>
                    <a:p>
                      <a:pPr algn="r" fontAlgn="b"/>
                      <a:r>
                        <a:rPr lang="en-US" sz="1100" b="0" i="0" u="none" strike="noStrike">
                          <a:solidFill>
                            <a:srgbClr val="000000"/>
                          </a:solidFill>
                          <a:latin typeface="Calibri"/>
                        </a:rPr>
                        <a:t>100</a:t>
                      </a:r>
                    </a:p>
                  </a:txBody>
                  <a:tcPr marL="9525" marR="9525" marT="9525" marB="0" anchor="b"/>
                </a:tc>
                <a:tc>
                  <a:txBody>
                    <a:bodyPr/>
                    <a:lstStyle/>
                    <a:p>
                      <a:pPr algn="r" fontAlgn="b"/>
                      <a:r>
                        <a:rPr lang="en-US" sz="1100" b="0" i="0" u="none" strike="noStrike">
                          <a:solidFill>
                            <a:srgbClr val="000000"/>
                          </a:solidFill>
                          <a:latin typeface="Calibri"/>
                        </a:rPr>
                        <a:t>1.18241E+03</a:t>
                      </a:r>
                    </a:p>
                  </a:txBody>
                  <a:tcPr marL="9525" marR="9525" marT="9525" marB="0" anchor="b"/>
                </a:tc>
                <a:tc>
                  <a:txBody>
                    <a:bodyPr/>
                    <a:lstStyle/>
                    <a:p>
                      <a:pPr algn="r" fontAlgn="b"/>
                      <a:r>
                        <a:rPr lang="en-US" sz="1100" b="0" i="0" u="none" strike="noStrike">
                          <a:solidFill>
                            <a:srgbClr val="000000"/>
                          </a:solidFill>
                          <a:latin typeface="Calibri"/>
                        </a:rPr>
                        <a:t>3.87920E+02</a:t>
                      </a:r>
                    </a:p>
                  </a:txBody>
                  <a:tcPr marL="9525" marR="9525" marT="9525" marB="0" anchor="b"/>
                </a:tc>
                <a:tc>
                  <a:txBody>
                    <a:bodyPr/>
                    <a:lstStyle/>
                    <a:p>
                      <a:pPr algn="r" fontAlgn="b"/>
                      <a:r>
                        <a:rPr lang="en-US" sz="1100" b="0" i="0" u="none" strike="noStrike">
                          <a:solidFill>
                            <a:srgbClr val="000000"/>
                          </a:solidFill>
                          <a:latin typeface="Calibri"/>
                        </a:rPr>
                        <a:t>3.52614E+02</a:t>
                      </a:r>
                    </a:p>
                  </a:txBody>
                  <a:tcPr marL="9525" marR="9525" marT="9525" marB="0" anchor="b"/>
                </a:tc>
              </a:tr>
              <a:tr h="236913">
                <a:tc>
                  <a:txBody>
                    <a:bodyPr/>
                    <a:lstStyle/>
                    <a:p>
                      <a:pPr algn="r" fontAlgn="b"/>
                      <a:r>
                        <a:rPr lang="en-US" sz="1100" b="0" i="0" u="none" strike="noStrike">
                          <a:solidFill>
                            <a:srgbClr val="000000"/>
                          </a:solidFill>
                          <a:latin typeface="Calibri"/>
                        </a:rPr>
                        <a:t>110</a:t>
                      </a:r>
                    </a:p>
                  </a:txBody>
                  <a:tcPr marL="9525" marR="9525" marT="9525" marB="0" anchor="b"/>
                </a:tc>
                <a:tc>
                  <a:txBody>
                    <a:bodyPr/>
                    <a:lstStyle/>
                    <a:p>
                      <a:pPr algn="r" fontAlgn="b"/>
                      <a:r>
                        <a:rPr lang="en-US" sz="1100" b="0" i="0" u="none" strike="noStrike">
                          <a:solidFill>
                            <a:srgbClr val="000000"/>
                          </a:solidFill>
                          <a:latin typeface="Calibri"/>
                        </a:rPr>
                        <a:t>1.11143E+03</a:t>
                      </a:r>
                    </a:p>
                  </a:txBody>
                  <a:tcPr marL="9525" marR="9525" marT="9525" marB="0" anchor="b"/>
                </a:tc>
                <a:tc>
                  <a:txBody>
                    <a:bodyPr/>
                    <a:lstStyle/>
                    <a:p>
                      <a:pPr algn="r" fontAlgn="b"/>
                      <a:r>
                        <a:rPr lang="en-US" sz="1100" b="0" i="0" u="none" strike="noStrike">
                          <a:solidFill>
                            <a:srgbClr val="000000"/>
                          </a:solidFill>
                          <a:latin typeface="Calibri"/>
                        </a:rPr>
                        <a:t>3.80847E+02</a:t>
                      </a:r>
                    </a:p>
                  </a:txBody>
                  <a:tcPr marL="9525" marR="9525" marT="9525" marB="0" anchor="b"/>
                </a:tc>
                <a:tc>
                  <a:txBody>
                    <a:bodyPr/>
                    <a:lstStyle/>
                    <a:p>
                      <a:pPr algn="r" fontAlgn="b"/>
                      <a:r>
                        <a:rPr lang="en-US" sz="1100" b="0" i="0" u="none" strike="noStrike">
                          <a:solidFill>
                            <a:srgbClr val="000000"/>
                          </a:solidFill>
                          <a:latin typeface="Calibri"/>
                        </a:rPr>
                        <a:t>3.48381E+02</a:t>
                      </a:r>
                    </a:p>
                  </a:txBody>
                  <a:tcPr marL="9525" marR="9525" marT="9525" marB="0" anchor="b"/>
                </a:tc>
              </a:tr>
              <a:tr h="236913">
                <a:tc>
                  <a:txBody>
                    <a:bodyPr/>
                    <a:lstStyle/>
                    <a:p>
                      <a:pPr algn="r" fontAlgn="b"/>
                      <a:r>
                        <a:rPr lang="en-US" sz="1100" b="0" i="0" u="none" strike="noStrike">
                          <a:solidFill>
                            <a:srgbClr val="000000"/>
                          </a:solidFill>
                          <a:latin typeface="Calibri"/>
                        </a:rPr>
                        <a:t>120</a:t>
                      </a:r>
                    </a:p>
                  </a:txBody>
                  <a:tcPr marL="9525" marR="9525" marT="9525" marB="0" anchor="b"/>
                </a:tc>
                <a:tc>
                  <a:txBody>
                    <a:bodyPr/>
                    <a:lstStyle/>
                    <a:p>
                      <a:pPr algn="r" fontAlgn="b"/>
                      <a:r>
                        <a:rPr lang="en-US" sz="1100" b="0" i="0" u="none" strike="noStrike">
                          <a:solidFill>
                            <a:srgbClr val="000000"/>
                          </a:solidFill>
                          <a:latin typeface="Calibri"/>
                        </a:rPr>
                        <a:t>1.05203E+03</a:t>
                      </a:r>
                    </a:p>
                  </a:txBody>
                  <a:tcPr marL="9525" marR="9525" marT="9525" marB="0" anchor="b"/>
                </a:tc>
                <a:tc>
                  <a:txBody>
                    <a:bodyPr/>
                    <a:lstStyle/>
                    <a:p>
                      <a:pPr algn="r" fontAlgn="b"/>
                      <a:r>
                        <a:rPr lang="en-US" sz="1100" b="0" i="0" u="none" strike="noStrike">
                          <a:solidFill>
                            <a:srgbClr val="000000"/>
                          </a:solidFill>
                          <a:latin typeface="Calibri"/>
                        </a:rPr>
                        <a:t>3.74928E+02</a:t>
                      </a:r>
                    </a:p>
                  </a:txBody>
                  <a:tcPr marL="9525" marR="9525" marT="9525" marB="0" anchor="b"/>
                </a:tc>
                <a:tc>
                  <a:txBody>
                    <a:bodyPr/>
                    <a:lstStyle/>
                    <a:p>
                      <a:pPr algn="r" fontAlgn="b"/>
                      <a:r>
                        <a:rPr lang="en-US" sz="1100" b="0" i="0" u="none" strike="noStrike">
                          <a:solidFill>
                            <a:srgbClr val="000000"/>
                          </a:solidFill>
                          <a:latin typeface="Calibri"/>
                        </a:rPr>
                        <a:t>3.44839E+02</a:t>
                      </a:r>
                    </a:p>
                  </a:txBody>
                  <a:tcPr marL="9525" marR="9525" marT="9525" marB="0" anchor="b"/>
                </a:tc>
              </a:tr>
              <a:tr h="236913">
                <a:tc>
                  <a:txBody>
                    <a:bodyPr/>
                    <a:lstStyle/>
                    <a:p>
                      <a:pPr algn="r" fontAlgn="b"/>
                      <a:r>
                        <a:rPr lang="en-US" sz="1100" b="0" i="0" u="none" strike="noStrike">
                          <a:solidFill>
                            <a:srgbClr val="000000"/>
                          </a:solidFill>
                          <a:latin typeface="Calibri"/>
                        </a:rPr>
                        <a:t>130</a:t>
                      </a:r>
                    </a:p>
                  </a:txBody>
                  <a:tcPr marL="9525" marR="9525" marT="9525" marB="0" anchor="b"/>
                </a:tc>
                <a:tc>
                  <a:txBody>
                    <a:bodyPr/>
                    <a:lstStyle/>
                    <a:p>
                      <a:pPr algn="r" fontAlgn="b"/>
                      <a:r>
                        <a:rPr lang="en-US" sz="1100" b="0" i="0" u="none" strike="noStrike">
                          <a:solidFill>
                            <a:srgbClr val="000000"/>
                          </a:solidFill>
                          <a:latin typeface="Calibri"/>
                        </a:rPr>
                        <a:t>1.00152E+03</a:t>
                      </a:r>
                    </a:p>
                  </a:txBody>
                  <a:tcPr marL="9525" marR="9525" marT="9525" marB="0" anchor="b"/>
                </a:tc>
                <a:tc>
                  <a:txBody>
                    <a:bodyPr/>
                    <a:lstStyle/>
                    <a:p>
                      <a:pPr algn="r" fontAlgn="b"/>
                      <a:r>
                        <a:rPr lang="en-US" sz="1100" b="0" i="0" u="none" strike="noStrike">
                          <a:solidFill>
                            <a:srgbClr val="000000"/>
                          </a:solidFill>
                          <a:latin typeface="Calibri"/>
                        </a:rPr>
                        <a:t>3.69896E+02</a:t>
                      </a:r>
                    </a:p>
                  </a:txBody>
                  <a:tcPr marL="9525" marR="9525" marT="9525" marB="0" anchor="b"/>
                </a:tc>
                <a:tc>
                  <a:txBody>
                    <a:bodyPr/>
                    <a:lstStyle/>
                    <a:p>
                      <a:pPr algn="r" fontAlgn="b"/>
                      <a:r>
                        <a:rPr lang="en-US" sz="1100" b="0" i="0" u="none" strike="noStrike">
                          <a:solidFill>
                            <a:srgbClr val="000000"/>
                          </a:solidFill>
                          <a:latin typeface="Calibri"/>
                        </a:rPr>
                        <a:t>3.41828E+02</a:t>
                      </a:r>
                    </a:p>
                  </a:txBody>
                  <a:tcPr marL="9525" marR="9525" marT="9525" marB="0" anchor="b"/>
                </a:tc>
              </a:tr>
              <a:tr h="236913">
                <a:tc>
                  <a:txBody>
                    <a:bodyPr/>
                    <a:lstStyle/>
                    <a:p>
                      <a:pPr algn="r" fontAlgn="b"/>
                      <a:r>
                        <a:rPr lang="en-US" sz="1100" b="0" i="0" u="none" strike="noStrike">
                          <a:solidFill>
                            <a:srgbClr val="000000"/>
                          </a:solidFill>
                          <a:latin typeface="Calibri"/>
                        </a:rPr>
                        <a:t>140</a:t>
                      </a:r>
                    </a:p>
                  </a:txBody>
                  <a:tcPr marL="9525" marR="9525" marT="9525" marB="0" anchor="b"/>
                </a:tc>
                <a:tc>
                  <a:txBody>
                    <a:bodyPr/>
                    <a:lstStyle/>
                    <a:p>
                      <a:pPr algn="r" fontAlgn="b"/>
                      <a:r>
                        <a:rPr lang="en-US" sz="1100" b="0" i="0" u="none" strike="noStrike">
                          <a:solidFill>
                            <a:srgbClr val="000000"/>
                          </a:solidFill>
                          <a:latin typeface="Calibri"/>
                        </a:rPr>
                        <a:t>9.58001E+02</a:t>
                      </a:r>
                    </a:p>
                  </a:txBody>
                  <a:tcPr marL="9525" marR="9525" marT="9525" marB="0" anchor="b"/>
                </a:tc>
                <a:tc>
                  <a:txBody>
                    <a:bodyPr/>
                    <a:lstStyle/>
                    <a:p>
                      <a:pPr algn="r" fontAlgn="b"/>
                      <a:r>
                        <a:rPr lang="en-US" sz="1100" b="0" i="0" u="none" strike="noStrike">
                          <a:solidFill>
                            <a:srgbClr val="000000"/>
                          </a:solidFill>
                          <a:latin typeface="Calibri"/>
                        </a:rPr>
                        <a:t>3.65560E+02</a:t>
                      </a:r>
                    </a:p>
                  </a:txBody>
                  <a:tcPr marL="9525" marR="9525" marT="9525" marB="0" anchor="b"/>
                </a:tc>
                <a:tc>
                  <a:txBody>
                    <a:bodyPr/>
                    <a:lstStyle/>
                    <a:p>
                      <a:pPr algn="r" fontAlgn="b"/>
                      <a:r>
                        <a:rPr lang="en-US" sz="1100" b="0" i="0" u="none" strike="noStrike">
                          <a:solidFill>
                            <a:srgbClr val="000000"/>
                          </a:solidFill>
                          <a:latin typeface="Calibri"/>
                        </a:rPr>
                        <a:t>3.39233E+02</a:t>
                      </a:r>
                    </a:p>
                  </a:txBody>
                  <a:tcPr marL="9525" marR="9525" marT="9525" marB="0" anchor="b"/>
                </a:tc>
              </a:tr>
              <a:tr h="236913">
                <a:tc>
                  <a:txBody>
                    <a:bodyPr/>
                    <a:lstStyle/>
                    <a:p>
                      <a:pPr algn="r" fontAlgn="b"/>
                      <a:r>
                        <a:rPr lang="en-US" sz="1100" b="0" i="0" u="none" strike="noStrike">
                          <a:solidFill>
                            <a:srgbClr val="000000"/>
                          </a:solidFill>
                          <a:latin typeface="Calibri"/>
                        </a:rPr>
                        <a:t>150</a:t>
                      </a:r>
                    </a:p>
                  </a:txBody>
                  <a:tcPr marL="9525" marR="9525" marT="9525" marB="0" anchor="b"/>
                </a:tc>
                <a:tc>
                  <a:txBody>
                    <a:bodyPr/>
                    <a:lstStyle/>
                    <a:p>
                      <a:pPr algn="r" fontAlgn="b"/>
                      <a:r>
                        <a:rPr lang="en-US" sz="1100" b="0" i="0" u="none" strike="noStrike">
                          <a:solidFill>
                            <a:srgbClr val="000000"/>
                          </a:solidFill>
                          <a:latin typeface="Calibri"/>
                        </a:rPr>
                        <a:t>9.20081E+02</a:t>
                      </a:r>
                    </a:p>
                  </a:txBody>
                  <a:tcPr marL="9525" marR="9525" marT="9525" marB="0" anchor="b"/>
                </a:tc>
                <a:tc>
                  <a:txBody>
                    <a:bodyPr/>
                    <a:lstStyle/>
                    <a:p>
                      <a:pPr algn="r" fontAlgn="b"/>
                      <a:r>
                        <a:rPr lang="en-US" sz="1100" b="0" i="0" u="none" strike="noStrike">
                          <a:solidFill>
                            <a:srgbClr val="000000"/>
                          </a:solidFill>
                          <a:latin typeface="Calibri"/>
                        </a:rPr>
                        <a:t>3.61782E+02</a:t>
                      </a:r>
                    </a:p>
                  </a:txBody>
                  <a:tcPr marL="9525" marR="9525" marT="9525" marB="0" anchor="b"/>
                </a:tc>
                <a:tc>
                  <a:txBody>
                    <a:bodyPr/>
                    <a:lstStyle/>
                    <a:p>
                      <a:pPr algn="r" fontAlgn="b"/>
                      <a:r>
                        <a:rPr lang="en-US" sz="1100" b="0" i="0" u="none" strike="noStrike">
                          <a:solidFill>
                            <a:srgbClr val="000000"/>
                          </a:solidFill>
                          <a:latin typeface="Calibri"/>
                        </a:rPr>
                        <a:t>3.36972E+02</a:t>
                      </a:r>
                    </a:p>
                  </a:txBody>
                  <a:tcPr marL="9525" marR="9525" marT="9525" marB="0" anchor="b"/>
                </a:tc>
              </a:tr>
              <a:tr h="236913">
                <a:tc>
                  <a:txBody>
                    <a:bodyPr/>
                    <a:lstStyle/>
                    <a:p>
                      <a:pPr algn="r" fontAlgn="b"/>
                      <a:r>
                        <a:rPr lang="en-US" sz="1100" b="0" i="0" u="none" strike="noStrike">
                          <a:solidFill>
                            <a:srgbClr val="000000"/>
                          </a:solidFill>
                          <a:latin typeface="Calibri"/>
                        </a:rPr>
                        <a:t>160</a:t>
                      </a:r>
                    </a:p>
                  </a:txBody>
                  <a:tcPr marL="9525" marR="9525" marT="9525" marB="0" anchor="b"/>
                </a:tc>
                <a:tc>
                  <a:txBody>
                    <a:bodyPr/>
                    <a:lstStyle/>
                    <a:p>
                      <a:pPr algn="r" fontAlgn="b"/>
                      <a:r>
                        <a:rPr lang="en-US" sz="1100" b="0" i="0" u="none" strike="noStrike">
                          <a:solidFill>
                            <a:srgbClr val="000000"/>
                          </a:solidFill>
                          <a:latin typeface="Calibri"/>
                        </a:rPr>
                        <a:t>8.86718E+02</a:t>
                      </a:r>
                    </a:p>
                  </a:txBody>
                  <a:tcPr marL="9525" marR="9525" marT="9525" marB="0" anchor="b"/>
                </a:tc>
                <a:tc>
                  <a:txBody>
                    <a:bodyPr/>
                    <a:lstStyle/>
                    <a:p>
                      <a:pPr algn="r" fontAlgn="b"/>
                      <a:r>
                        <a:rPr lang="en-US" sz="1100" b="0" i="0" u="none" strike="noStrike">
                          <a:solidFill>
                            <a:srgbClr val="000000"/>
                          </a:solidFill>
                          <a:latin typeface="Calibri"/>
                        </a:rPr>
                        <a:t>3.58458E+02</a:t>
                      </a:r>
                    </a:p>
                  </a:txBody>
                  <a:tcPr marL="9525" marR="9525" marT="9525" marB="0" anchor="b"/>
                </a:tc>
                <a:tc>
                  <a:txBody>
                    <a:bodyPr/>
                    <a:lstStyle/>
                    <a:p>
                      <a:pPr algn="r" fontAlgn="b"/>
                      <a:r>
                        <a:rPr lang="en-US" sz="1100" b="0" i="0" u="none" strike="noStrike">
                          <a:solidFill>
                            <a:srgbClr val="000000"/>
                          </a:solidFill>
                          <a:latin typeface="Calibri"/>
                        </a:rPr>
                        <a:t>3.34983E+02</a:t>
                      </a:r>
                    </a:p>
                  </a:txBody>
                  <a:tcPr marL="9525" marR="9525" marT="9525" marB="0" anchor="b"/>
                </a:tc>
              </a:tr>
              <a:tr h="236913">
                <a:tc>
                  <a:txBody>
                    <a:bodyPr/>
                    <a:lstStyle/>
                    <a:p>
                      <a:pPr algn="r" fontAlgn="b"/>
                      <a:r>
                        <a:rPr lang="en-US" sz="1100" b="0" i="0" u="none" strike="noStrike">
                          <a:solidFill>
                            <a:srgbClr val="000000"/>
                          </a:solidFill>
                          <a:latin typeface="Calibri"/>
                        </a:rPr>
                        <a:t>170</a:t>
                      </a:r>
                    </a:p>
                  </a:txBody>
                  <a:tcPr marL="9525" marR="9525" marT="9525" marB="0" anchor="b"/>
                </a:tc>
                <a:tc>
                  <a:txBody>
                    <a:bodyPr/>
                    <a:lstStyle/>
                    <a:p>
                      <a:pPr algn="r" fontAlgn="b"/>
                      <a:r>
                        <a:rPr lang="en-US" sz="1100" b="0" i="0" u="none" strike="noStrike">
                          <a:solidFill>
                            <a:srgbClr val="000000"/>
                          </a:solidFill>
                          <a:latin typeface="Calibri"/>
                        </a:rPr>
                        <a:t>8.57115E+02</a:t>
                      </a:r>
                    </a:p>
                  </a:txBody>
                  <a:tcPr marL="9525" marR="9525" marT="9525" marB="0" anchor="b"/>
                </a:tc>
                <a:tc>
                  <a:txBody>
                    <a:bodyPr/>
                    <a:lstStyle/>
                    <a:p>
                      <a:pPr algn="r" fontAlgn="b"/>
                      <a:r>
                        <a:rPr lang="en-US" sz="1100" b="0" i="0" u="none" strike="noStrike">
                          <a:solidFill>
                            <a:srgbClr val="000000"/>
                          </a:solidFill>
                          <a:latin typeface="Calibri"/>
                        </a:rPr>
                        <a:t>3.55508E+02</a:t>
                      </a:r>
                    </a:p>
                  </a:txBody>
                  <a:tcPr marL="9525" marR="9525" marT="9525" marB="0" anchor="b"/>
                </a:tc>
                <a:tc>
                  <a:txBody>
                    <a:bodyPr/>
                    <a:lstStyle/>
                    <a:p>
                      <a:pPr algn="r" fontAlgn="b"/>
                      <a:r>
                        <a:rPr lang="en-US" sz="1100" b="0" i="0" u="none" strike="noStrike">
                          <a:solidFill>
                            <a:srgbClr val="000000"/>
                          </a:solidFill>
                          <a:latin typeface="Calibri"/>
                        </a:rPr>
                        <a:t>3.33218E+02</a:t>
                      </a:r>
                    </a:p>
                  </a:txBody>
                  <a:tcPr marL="9525" marR="9525" marT="9525" marB="0" anchor="b"/>
                </a:tc>
              </a:tr>
              <a:tr h="236913">
                <a:tc>
                  <a:txBody>
                    <a:bodyPr/>
                    <a:lstStyle/>
                    <a:p>
                      <a:pPr algn="r" fontAlgn="b"/>
                      <a:r>
                        <a:rPr lang="en-US" sz="1100" b="0" i="0" u="none" strike="noStrike">
                          <a:solidFill>
                            <a:srgbClr val="000000"/>
                          </a:solidFill>
                          <a:latin typeface="Calibri"/>
                        </a:rPr>
                        <a:t>180</a:t>
                      </a:r>
                    </a:p>
                  </a:txBody>
                  <a:tcPr marL="9525" marR="9525" marT="9525" marB="0" anchor="b"/>
                </a:tc>
                <a:tc>
                  <a:txBody>
                    <a:bodyPr/>
                    <a:lstStyle/>
                    <a:p>
                      <a:pPr algn="r" fontAlgn="b"/>
                      <a:r>
                        <a:rPr lang="en-US" sz="1100" b="0" i="0" u="none" strike="noStrike">
                          <a:solidFill>
                            <a:srgbClr val="000000"/>
                          </a:solidFill>
                          <a:latin typeface="Calibri"/>
                        </a:rPr>
                        <a:t>8.30655E+02</a:t>
                      </a:r>
                    </a:p>
                  </a:txBody>
                  <a:tcPr marL="9525" marR="9525" marT="9525" marB="0" anchor="b"/>
                </a:tc>
                <a:tc>
                  <a:txBody>
                    <a:bodyPr/>
                    <a:lstStyle/>
                    <a:p>
                      <a:pPr algn="r" fontAlgn="b"/>
                      <a:r>
                        <a:rPr lang="en-US" sz="1100" b="0" i="0" u="none" strike="noStrike">
                          <a:solidFill>
                            <a:srgbClr val="000000"/>
                          </a:solidFill>
                          <a:latin typeface="Calibri"/>
                        </a:rPr>
                        <a:t>3.52872E+02</a:t>
                      </a:r>
                    </a:p>
                  </a:txBody>
                  <a:tcPr marL="9525" marR="9525" marT="9525" marB="0" anchor="b"/>
                </a:tc>
                <a:tc>
                  <a:txBody>
                    <a:bodyPr/>
                    <a:lstStyle/>
                    <a:p>
                      <a:pPr algn="r" fontAlgn="b"/>
                      <a:r>
                        <a:rPr lang="en-US" sz="1100" b="0" i="0" u="none" strike="noStrike">
                          <a:solidFill>
                            <a:srgbClr val="000000"/>
                          </a:solidFill>
                          <a:latin typeface="Calibri"/>
                        </a:rPr>
                        <a:t>3.31640E+02</a:t>
                      </a:r>
                    </a:p>
                  </a:txBody>
                  <a:tcPr marL="9525" marR="9525" marT="9525" marB="0" anchor="b"/>
                </a:tc>
              </a:tr>
              <a:tr h="236913">
                <a:tc>
                  <a:txBody>
                    <a:bodyPr/>
                    <a:lstStyle/>
                    <a:p>
                      <a:pPr algn="r" fontAlgn="b"/>
                      <a:r>
                        <a:rPr lang="en-US" sz="1100" b="0" i="0" u="none" strike="noStrike">
                          <a:solidFill>
                            <a:srgbClr val="000000"/>
                          </a:solidFill>
                          <a:latin typeface="Calibri"/>
                        </a:rPr>
                        <a:t>190</a:t>
                      </a:r>
                    </a:p>
                  </a:txBody>
                  <a:tcPr marL="9525" marR="9525" marT="9525" marB="0" anchor="b"/>
                </a:tc>
                <a:tc>
                  <a:txBody>
                    <a:bodyPr/>
                    <a:lstStyle/>
                    <a:p>
                      <a:pPr algn="r" fontAlgn="b"/>
                      <a:r>
                        <a:rPr lang="en-US" sz="1100" b="0" i="0" u="none" strike="noStrike">
                          <a:solidFill>
                            <a:srgbClr val="000000"/>
                          </a:solidFill>
                          <a:latin typeface="Calibri"/>
                        </a:rPr>
                        <a:t>8.06847E+02</a:t>
                      </a:r>
                    </a:p>
                  </a:txBody>
                  <a:tcPr marL="9525" marR="9525" marT="9525" marB="0" anchor="b"/>
                </a:tc>
                <a:tc>
                  <a:txBody>
                    <a:bodyPr/>
                    <a:lstStyle/>
                    <a:p>
                      <a:pPr algn="r" fontAlgn="b"/>
                      <a:r>
                        <a:rPr lang="en-US" sz="1100" b="0" i="0" u="none" strike="noStrike">
                          <a:solidFill>
                            <a:srgbClr val="000000"/>
                          </a:solidFill>
                          <a:latin typeface="Calibri"/>
                        </a:rPr>
                        <a:t>3.50500E+02</a:t>
                      </a:r>
                    </a:p>
                  </a:txBody>
                  <a:tcPr marL="9525" marR="9525" marT="9525" marB="0" anchor="b"/>
                </a:tc>
                <a:tc>
                  <a:txBody>
                    <a:bodyPr/>
                    <a:lstStyle/>
                    <a:p>
                      <a:pPr algn="r" fontAlgn="b"/>
                      <a:r>
                        <a:rPr lang="en-US" sz="1100" b="0" i="0" u="none" strike="noStrike">
                          <a:solidFill>
                            <a:srgbClr val="000000"/>
                          </a:solidFill>
                          <a:latin typeface="Calibri"/>
                        </a:rPr>
                        <a:t>3.30221E+02</a:t>
                      </a:r>
                    </a:p>
                  </a:txBody>
                  <a:tcPr marL="9525" marR="9525" marT="9525" marB="0" anchor="b"/>
                </a:tc>
              </a:tr>
              <a:tr h="236913">
                <a:tc>
                  <a:txBody>
                    <a:bodyPr/>
                    <a:lstStyle/>
                    <a:p>
                      <a:pPr algn="r" fontAlgn="b"/>
                      <a:r>
                        <a:rPr lang="en-US" sz="1100" b="0" i="0" u="none" strike="noStrike" dirty="0">
                          <a:solidFill>
                            <a:srgbClr val="000000"/>
                          </a:solidFill>
                          <a:latin typeface="Calibri"/>
                        </a:rPr>
                        <a:t>200</a:t>
                      </a:r>
                    </a:p>
                  </a:txBody>
                  <a:tcPr marL="9525" marR="9525" marT="9525" marB="0" anchor="b"/>
                </a:tc>
                <a:tc>
                  <a:txBody>
                    <a:bodyPr/>
                    <a:lstStyle/>
                    <a:p>
                      <a:pPr algn="r" fontAlgn="b"/>
                      <a:r>
                        <a:rPr lang="en-US" sz="1100" b="0" i="0" u="none" strike="noStrike">
                          <a:solidFill>
                            <a:srgbClr val="000000"/>
                          </a:solidFill>
                          <a:latin typeface="Calibri"/>
                        </a:rPr>
                        <a:t>7.85303E+02</a:t>
                      </a:r>
                    </a:p>
                  </a:txBody>
                  <a:tcPr marL="9525" marR="9525" marT="9525" marB="0" anchor="b"/>
                </a:tc>
                <a:tc>
                  <a:txBody>
                    <a:bodyPr/>
                    <a:lstStyle/>
                    <a:p>
                      <a:pPr algn="r" fontAlgn="b"/>
                      <a:r>
                        <a:rPr lang="en-US" sz="1100" b="0" i="0" u="none" strike="noStrike">
                          <a:solidFill>
                            <a:srgbClr val="000000"/>
                          </a:solidFill>
                          <a:latin typeface="Calibri"/>
                        </a:rPr>
                        <a:t>3.48353E+02</a:t>
                      </a:r>
                    </a:p>
                  </a:txBody>
                  <a:tcPr marL="9525" marR="9525" marT="9525" marB="0" anchor="b"/>
                </a:tc>
                <a:tc>
                  <a:txBody>
                    <a:bodyPr/>
                    <a:lstStyle/>
                    <a:p>
                      <a:pPr algn="r" fontAlgn="b"/>
                      <a:r>
                        <a:rPr lang="en-US" sz="1100" b="0" i="0" u="none" strike="noStrike" dirty="0">
                          <a:solidFill>
                            <a:srgbClr val="000000"/>
                          </a:solidFill>
                          <a:latin typeface="Calibri"/>
                        </a:rPr>
                        <a:t>3.28936E+02</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sz="quarter" idx="1"/>
          </p:nvPr>
        </p:nvGraphicFramePr>
        <p:xfrm>
          <a:off x="533400" y="1371600"/>
          <a:ext cx="7467600" cy="5319978"/>
        </p:xfrm>
        <a:graphic>
          <a:graphicData uri="http://schemas.openxmlformats.org/drawingml/2006/table">
            <a:tbl>
              <a:tblPr firstRow="1" bandRow="1">
                <a:tableStyleId>{5C22544A-7EE6-4342-B048-85BDC9FD1C3A}</a:tableStyleId>
              </a:tblPr>
              <a:tblGrid>
                <a:gridCol w="1866900"/>
                <a:gridCol w="1866900"/>
                <a:gridCol w="1866900"/>
                <a:gridCol w="1866900"/>
              </a:tblGrid>
              <a:tr h="236913">
                <a:tc>
                  <a:txBody>
                    <a:bodyPr/>
                    <a:lstStyle/>
                    <a:p>
                      <a:pPr algn="l" fontAlgn="ctr"/>
                      <a:r>
                        <a:rPr lang="en-US" sz="1100" b="0" i="0" u="none" strike="noStrike" dirty="0">
                          <a:solidFill>
                            <a:srgbClr val="000000"/>
                          </a:solidFill>
                          <a:latin typeface="Calibri"/>
                        </a:rPr>
                        <a:t>Velocity (m/s)</a:t>
                      </a:r>
                    </a:p>
                  </a:txBody>
                  <a:tcPr marL="9525" marR="9525" marT="9525" marB="0" anchor="ctr"/>
                </a:tc>
                <a:tc>
                  <a:txBody>
                    <a:bodyPr/>
                    <a:lstStyle/>
                    <a:p>
                      <a:pPr algn="l" fontAlgn="ctr"/>
                      <a:r>
                        <a:rPr lang="en-US" sz="1100" b="0" i="0" u="none" strike="noStrike">
                          <a:solidFill>
                            <a:srgbClr val="000000"/>
                          </a:solidFill>
                          <a:latin typeface="Calibri"/>
                        </a:rPr>
                        <a:t>Temperature of Skin Insulated with Pants (K)</a:t>
                      </a:r>
                    </a:p>
                  </a:txBody>
                  <a:tcPr marL="9525" marR="9525" marT="9525" marB="0" anchor="ctr"/>
                </a:tc>
                <a:tc>
                  <a:txBody>
                    <a:bodyPr/>
                    <a:lstStyle/>
                    <a:p>
                      <a:pPr algn="l" fontAlgn="ctr"/>
                      <a:r>
                        <a:rPr lang="en-US" sz="1100" b="0" i="0" u="none" strike="noStrike">
                          <a:solidFill>
                            <a:srgbClr val="000000"/>
                          </a:solidFill>
                          <a:latin typeface="Calibri"/>
                        </a:rPr>
                        <a:t>Temperature of Skin Insulated with Pants (K)</a:t>
                      </a:r>
                    </a:p>
                  </a:txBody>
                  <a:tcPr marL="9525" marR="9525" marT="9525" marB="0" anchor="ctr"/>
                </a:tc>
                <a:tc>
                  <a:txBody>
                    <a:bodyPr/>
                    <a:lstStyle/>
                    <a:p>
                      <a:pPr algn="l" fontAlgn="ctr"/>
                      <a:r>
                        <a:rPr lang="en-US" sz="1100" b="0" i="0" u="none" strike="noStrike" dirty="0">
                          <a:solidFill>
                            <a:srgbClr val="000000"/>
                          </a:solidFill>
                          <a:latin typeface="Calibri"/>
                        </a:rPr>
                        <a:t>Temperature of Skin Insulated with Pants (K)</a:t>
                      </a:r>
                    </a:p>
                  </a:txBody>
                  <a:tcPr marL="9525" marR="9525" marT="9525" marB="0" anchor="ctr"/>
                </a:tc>
              </a:tr>
              <a:tr h="236913">
                <a:tc>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l" fontAlgn="b"/>
                      <a:r>
                        <a:rPr lang="el-GR" sz="1100" b="0" i="0" u="none" strike="noStrike">
                          <a:solidFill>
                            <a:srgbClr val="000000"/>
                          </a:solidFill>
                          <a:latin typeface="Calibri"/>
                        </a:rPr>
                        <a:t>ε</a:t>
                      </a:r>
                      <a:r>
                        <a:rPr lang="el-GR" sz="1100" b="0" i="0" u="none" strike="noStrike" baseline="-25000">
                          <a:solidFill>
                            <a:srgbClr val="000000"/>
                          </a:solidFill>
                          <a:latin typeface="Calibri"/>
                        </a:rPr>
                        <a:t>2 </a:t>
                      </a:r>
                      <a:r>
                        <a:rPr lang="el-GR" sz="1100" b="0" i="0" u="none" strike="noStrike">
                          <a:solidFill>
                            <a:srgbClr val="000000"/>
                          </a:solidFill>
                          <a:latin typeface="Calibri"/>
                        </a:rPr>
                        <a:t>= 1, </a:t>
                      </a:r>
                      <a:r>
                        <a:rPr lang="en-US" sz="1100" b="0" i="0" u="none" strike="noStrike">
                          <a:solidFill>
                            <a:srgbClr val="000000"/>
                          </a:solidFill>
                          <a:latin typeface="Calibri"/>
                        </a:rPr>
                        <a:t>k = .06</a:t>
                      </a:r>
                    </a:p>
                  </a:txBody>
                  <a:tcPr marL="9525" marR="9525" marT="9525" marB="0" anchor="b"/>
                </a:tc>
                <a:tc>
                  <a:txBody>
                    <a:bodyPr/>
                    <a:lstStyle/>
                    <a:p>
                      <a:pPr algn="l" fontAlgn="b"/>
                      <a:r>
                        <a:rPr lang="el-GR" sz="1100" b="0" i="0" u="none" strike="noStrike">
                          <a:solidFill>
                            <a:srgbClr val="000000"/>
                          </a:solidFill>
                          <a:latin typeface="Calibri"/>
                        </a:rPr>
                        <a:t>ε</a:t>
                      </a:r>
                      <a:r>
                        <a:rPr lang="el-GR" sz="1100" b="0" i="0" u="none" strike="noStrike" baseline="-25000">
                          <a:solidFill>
                            <a:srgbClr val="000000"/>
                          </a:solidFill>
                          <a:latin typeface="Calibri"/>
                        </a:rPr>
                        <a:t>2</a:t>
                      </a:r>
                      <a:r>
                        <a:rPr lang="el-GR" sz="1100" b="0" i="0" u="none" strike="noStrike">
                          <a:solidFill>
                            <a:srgbClr val="000000"/>
                          </a:solidFill>
                          <a:latin typeface="Calibri"/>
                        </a:rPr>
                        <a:t> = .1, </a:t>
                      </a:r>
                      <a:r>
                        <a:rPr lang="en-US" sz="1100" b="0" i="0" u="none" strike="noStrike">
                          <a:solidFill>
                            <a:srgbClr val="000000"/>
                          </a:solidFill>
                          <a:latin typeface="Calibri"/>
                        </a:rPr>
                        <a:t>k = .06</a:t>
                      </a:r>
                    </a:p>
                  </a:txBody>
                  <a:tcPr marL="9525" marR="9525" marT="9525" marB="0" anchor="b"/>
                </a:tc>
                <a:tc>
                  <a:txBody>
                    <a:bodyPr/>
                    <a:lstStyle/>
                    <a:p>
                      <a:pPr algn="l" fontAlgn="b"/>
                      <a:r>
                        <a:rPr lang="el-GR" sz="1100" b="0" i="0" u="none" strike="noStrike" dirty="0">
                          <a:solidFill>
                            <a:srgbClr val="000000"/>
                          </a:solidFill>
                          <a:latin typeface="Calibri"/>
                        </a:rPr>
                        <a:t>ε</a:t>
                      </a:r>
                      <a:r>
                        <a:rPr lang="el-GR" sz="1100" b="0" i="0" u="none" strike="noStrike" baseline="-25000" dirty="0">
                          <a:solidFill>
                            <a:srgbClr val="000000"/>
                          </a:solidFill>
                          <a:latin typeface="Calibri"/>
                        </a:rPr>
                        <a:t>2</a:t>
                      </a:r>
                      <a:r>
                        <a:rPr lang="el-GR" sz="1100" b="0" i="0" u="none" strike="noStrike" dirty="0">
                          <a:solidFill>
                            <a:srgbClr val="000000"/>
                          </a:solidFill>
                          <a:latin typeface="Calibri"/>
                        </a:rPr>
                        <a:t> = .05, </a:t>
                      </a:r>
                      <a:r>
                        <a:rPr lang="en-US" sz="1100" b="0" i="0" u="none" strike="noStrike" dirty="0">
                          <a:solidFill>
                            <a:srgbClr val="000000"/>
                          </a:solidFill>
                          <a:latin typeface="Calibri"/>
                        </a:rPr>
                        <a:t>k = .06</a:t>
                      </a:r>
                    </a:p>
                  </a:txBody>
                  <a:tcPr marL="9525" marR="9525" marT="9525" marB="0" anchor="b"/>
                </a:tc>
              </a:tr>
              <a:tr h="236913">
                <a:tc>
                  <a:txBody>
                    <a:bodyPr/>
                    <a:lstStyle/>
                    <a:p>
                      <a:pPr algn="r" fontAlgn="b"/>
                      <a:r>
                        <a:rPr lang="en-US" sz="1100" b="0" i="0" u="none" strike="noStrike">
                          <a:solidFill>
                            <a:srgbClr val="000000"/>
                          </a:solidFill>
                          <a:latin typeface="Calibri"/>
                        </a:rPr>
                        <a:t>10</a:t>
                      </a:r>
                    </a:p>
                  </a:txBody>
                  <a:tcPr marL="9525" marR="9525" marT="9525" marB="0" anchor="b"/>
                </a:tc>
                <a:tc>
                  <a:txBody>
                    <a:bodyPr/>
                    <a:lstStyle/>
                    <a:p>
                      <a:pPr algn="r" fontAlgn="b"/>
                      <a:r>
                        <a:rPr lang="en-US" sz="1100" b="0" i="0" u="none" strike="noStrike">
                          <a:solidFill>
                            <a:srgbClr val="000000"/>
                          </a:solidFill>
                          <a:latin typeface="Calibri"/>
                        </a:rPr>
                        <a:t>1.27530E+04</a:t>
                      </a:r>
                    </a:p>
                  </a:txBody>
                  <a:tcPr marL="9525" marR="9525" marT="9525" marB="0" anchor="b"/>
                </a:tc>
                <a:tc>
                  <a:txBody>
                    <a:bodyPr/>
                    <a:lstStyle/>
                    <a:p>
                      <a:pPr algn="r" fontAlgn="b"/>
                      <a:r>
                        <a:rPr lang="en-US" sz="1100" b="0" i="0" u="none" strike="noStrike">
                          <a:solidFill>
                            <a:srgbClr val="000000"/>
                          </a:solidFill>
                          <a:latin typeface="Calibri"/>
                        </a:rPr>
                        <a:t>1.54076E+03</a:t>
                      </a:r>
                    </a:p>
                  </a:txBody>
                  <a:tcPr marL="9525" marR="9525" marT="9525" marB="0" anchor="b"/>
                </a:tc>
                <a:tc>
                  <a:txBody>
                    <a:bodyPr/>
                    <a:lstStyle/>
                    <a:p>
                      <a:pPr algn="r" fontAlgn="b"/>
                      <a:r>
                        <a:rPr lang="en-US" sz="1100" b="0" i="0" u="none" strike="noStrike">
                          <a:solidFill>
                            <a:srgbClr val="000000"/>
                          </a:solidFill>
                          <a:latin typeface="Calibri"/>
                        </a:rPr>
                        <a:t>1.04251E+03</a:t>
                      </a:r>
                    </a:p>
                  </a:txBody>
                  <a:tcPr marL="9525" marR="9525" marT="9525" marB="0" anchor="b"/>
                </a:tc>
              </a:tr>
              <a:tr h="236913">
                <a:tc>
                  <a:txBody>
                    <a:bodyPr/>
                    <a:lstStyle/>
                    <a:p>
                      <a:pPr algn="r" fontAlgn="b"/>
                      <a:r>
                        <a:rPr lang="en-US" sz="1100" b="0" i="0" u="none" strike="noStrike">
                          <a:solidFill>
                            <a:srgbClr val="000000"/>
                          </a:solidFill>
                          <a:latin typeface="Calibri"/>
                        </a:rPr>
                        <a:t>20</a:t>
                      </a:r>
                    </a:p>
                  </a:txBody>
                  <a:tcPr marL="9525" marR="9525" marT="9525" marB="0" anchor="b"/>
                </a:tc>
                <a:tc>
                  <a:txBody>
                    <a:bodyPr/>
                    <a:lstStyle/>
                    <a:p>
                      <a:pPr algn="r" fontAlgn="b"/>
                      <a:r>
                        <a:rPr lang="en-US" sz="1100" b="0" i="0" u="none" strike="noStrike">
                          <a:solidFill>
                            <a:srgbClr val="000000"/>
                          </a:solidFill>
                          <a:latin typeface="Calibri"/>
                        </a:rPr>
                        <a:t>4.70003E+03</a:t>
                      </a:r>
                    </a:p>
                  </a:txBody>
                  <a:tcPr marL="9525" marR="9525" marT="9525" marB="0" anchor="b"/>
                </a:tc>
                <a:tc>
                  <a:txBody>
                    <a:bodyPr/>
                    <a:lstStyle/>
                    <a:p>
                      <a:pPr algn="r" fontAlgn="b"/>
                      <a:r>
                        <a:rPr lang="en-US" sz="1100" b="0" i="0" u="none" strike="noStrike">
                          <a:solidFill>
                            <a:srgbClr val="000000"/>
                          </a:solidFill>
                          <a:latin typeface="Calibri"/>
                        </a:rPr>
                        <a:t>7.38398E+02</a:t>
                      </a:r>
                    </a:p>
                  </a:txBody>
                  <a:tcPr marL="9525" marR="9525" marT="9525" marB="0" anchor="b"/>
                </a:tc>
                <a:tc>
                  <a:txBody>
                    <a:bodyPr/>
                    <a:lstStyle/>
                    <a:p>
                      <a:pPr algn="r" fontAlgn="b"/>
                      <a:r>
                        <a:rPr lang="en-US" sz="1100" b="0" i="0" u="none" strike="noStrike">
                          <a:solidFill>
                            <a:srgbClr val="000000"/>
                          </a:solidFill>
                          <a:latin typeface="Calibri"/>
                        </a:rPr>
                        <a:t>5.62351E+02</a:t>
                      </a:r>
                    </a:p>
                  </a:txBody>
                  <a:tcPr marL="9525" marR="9525" marT="9525" marB="0" anchor="b"/>
                </a:tc>
              </a:tr>
              <a:tr h="236913">
                <a:tc>
                  <a:txBody>
                    <a:bodyPr/>
                    <a:lstStyle/>
                    <a:p>
                      <a:pPr algn="r" fontAlgn="b"/>
                      <a:r>
                        <a:rPr lang="en-US" sz="1100" b="0" i="0" u="none" strike="noStrike">
                          <a:solidFill>
                            <a:srgbClr val="000000"/>
                          </a:solidFill>
                          <a:latin typeface="Calibri"/>
                        </a:rPr>
                        <a:t>30</a:t>
                      </a:r>
                    </a:p>
                  </a:txBody>
                  <a:tcPr marL="9525" marR="9525" marT="9525" marB="0" anchor="b"/>
                </a:tc>
                <a:tc>
                  <a:txBody>
                    <a:bodyPr/>
                    <a:lstStyle/>
                    <a:p>
                      <a:pPr algn="r" fontAlgn="b"/>
                      <a:r>
                        <a:rPr lang="en-US" sz="1100" b="0" i="0" u="none" strike="noStrike">
                          <a:solidFill>
                            <a:srgbClr val="000000"/>
                          </a:solidFill>
                          <a:latin typeface="Calibri"/>
                        </a:rPr>
                        <a:t>3.08110E+03</a:t>
                      </a:r>
                    </a:p>
                  </a:txBody>
                  <a:tcPr marL="9525" marR="9525" marT="9525" marB="0" anchor="b"/>
                </a:tc>
                <a:tc>
                  <a:txBody>
                    <a:bodyPr/>
                    <a:lstStyle/>
                    <a:p>
                      <a:pPr algn="r" fontAlgn="b"/>
                      <a:r>
                        <a:rPr lang="en-US" sz="1100" b="0" i="0" u="none" strike="noStrike">
                          <a:solidFill>
                            <a:srgbClr val="000000"/>
                          </a:solidFill>
                          <a:latin typeface="Calibri"/>
                        </a:rPr>
                        <a:t>5.77096E+02</a:t>
                      </a:r>
                    </a:p>
                  </a:txBody>
                  <a:tcPr marL="9525" marR="9525" marT="9525" marB="0" anchor="b"/>
                </a:tc>
                <a:tc>
                  <a:txBody>
                    <a:bodyPr/>
                    <a:lstStyle/>
                    <a:p>
                      <a:pPr algn="r" fontAlgn="b"/>
                      <a:r>
                        <a:rPr lang="en-US" sz="1100" b="0" i="0" u="none" strike="noStrike">
                          <a:solidFill>
                            <a:srgbClr val="000000"/>
                          </a:solidFill>
                          <a:latin typeface="Calibri"/>
                        </a:rPr>
                        <a:t>4.65823E+02</a:t>
                      </a:r>
                    </a:p>
                  </a:txBody>
                  <a:tcPr marL="9525" marR="9525" marT="9525" marB="0" anchor="b"/>
                </a:tc>
              </a:tr>
              <a:tr h="236913">
                <a:tc>
                  <a:txBody>
                    <a:bodyPr/>
                    <a:lstStyle/>
                    <a:p>
                      <a:pPr algn="r" fontAlgn="b"/>
                      <a:r>
                        <a:rPr lang="en-US" sz="1100" b="0" i="0" u="none" strike="noStrike">
                          <a:solidFill>
                            <a:srgbClr val="000000"/>
                          </a:solidFill>
                          <a:latin typeface="Calibri"/>
                        </a:rPr>
                        <a:t>40</a:t>
                      </a:r>
                    </a:p>
                  </a:txBody>
                  <a:tcPr marL="9525" marR="9525" marT="9525" marB="0" anchor="b"/>
                </a:tc>
                <a:tc>
                  <a:txBody>
                    <a:bodyPr/>
                    <a:lstStyle/>
                    <a:p>
                      <a:pPr algn="r" fontAlgn="b"/>
                      <a:r>
                        <a:rPr lang="en-US" sz="1100" b="0" i="0" u="none" strike="noStrike">
                          <a:solidFill>
                            <a:srgbClr val="000000"/>
                          </a:solidFill>
                          <a:latin typeface="Calibri"/>
                        </a:rPr>
                        <a:t>2.36971E+03</a:t>
                      </a:r>
                    </a:p>
                  </a:txBody>
                  <a:tcPr marL="9525" marR="9525" marT="9525" marB="0" anchor="b"/>
                </a:tc>
                <a:tc>
                  <a:txBody>
                    <a:bodyPr/>
                    <a:lstStyle/>
                    <a:p>
                      <a:pPr algn="r" fontAlgn="b"/>
                      <a:r>
                        <a:rPr lang="en-US" sz="1100" b="0" i="0" u="none" strike="noStrike">
                          <a:solidFill>
                            <a:srgbClr val="000000"/>
                          </a:solidFill>
                          <a:latin typeface="Calibri"/>
                        </a:rPr>
                        <a:t>5.06216E+02</a:t>
                      </a:r>
                    </a:p>
                  </a:txBody>
                  <a:tcPr marL="9525" marR="9525" marT="9525" marB="0" anchor="b"/>
                </a:tc>
                <a:tc>
                  <a:txBody>
                    <a:bodyPr/>
                    <a:lstStyle/>
                    <a:p>
                      <a:pPr algn="r" fontAlgn="b"/>
                      <a:r>
                        <a:rPr lang="en-US" sz="1100" b="0" i="0" u="none" strike="noStrike">
                          <a:solidFill>
                            <a:srgbClr val="000000"/>
                          </a:solidFill>
                          <a:latin typeface="Calibri"/>
                        </a:rPr>
                        <a:t>4.23406E+02</a:t>
                      </a:r>
                    </a:p>
                  </a:txBody>
                  <a:tcPr marL="9525" marR="9525" marT="9525" marB="0" anchor="b"/>
                </a:tc>
              </a:tr>
              <a:tr h="236913">
                <a:tc>
                  <a:txBody>
                    <a:bodyPr/>
                    <a:lstStyle/>
                    <a:p>
                      <a:pPr algn="r" fontAlgn="b"/>
                      <a:r>
                        <a:rPr lang="en-US" sz="1100" b="0" i="0" u="none" strike="noStrike">
                          <a:solidFill>
                            <a:srgbClr val="000000"/>
                          </a:solidFill>
                          <a:latin typeface="Calibri"/>
                        </a:rPr>
                        <a:t>50</a:t>
                      </a:r>
                    </a:p>
                  </a:txBody>
                  <a:tcPr marL="9525" marR="9525" marT="9525" marB="0" anchor="b"/>
                </a:tc>
                <a:tc>
                  <a:txBody>
                    <a:bodyPr/>
                    <a:lstStyle/>
                    <a:p>
                      <a:pPr algn="r" fontAlgn="b"/>
                      <a:r>
                        <a:rPr lang="en-US" sz="1100" b="0" i="0" u="none" strike="noStrike">
                          <a:solidFill>
                            <a:srgbClr val="000000"/>
                          </a:solidFill>
                          <a:latin typeface="Calibri"/>
                        </a:rPr>
                        <a:t>1.96486E+03</a:t>
                      </a:r>
                    </a:p>
                  </a:txBody>
                  <a:tcPr marL="9525" marR="9525" marT="9525" marB="0" anchor="b"/>
                </a:tc>
                <a:tc>
                  <a:txBody>
                    <a:bodyPr/>
                    <a:lstStyle/>
                    <a:p>
                      <a:pPr algn="r" fontAlgn="b"/>
                      <a:r>
                        <a:rPr lang="en-US" sz="1100" b="0" i="0" u="none" strike="noStrike">
                          <a:solidFill>
                            <a:srgbClr val="000000"/>
                          </a:solidFill>
                          <a:latin typeface="Calibri"/>
                        </a:rPr>
                        <a:t>4.65878E+02</a:t>
                      </a:r>
                    </a:p>
                  </a:txBody>
                  <a:tcPr marL="9525" marR="9525" marT="9525" marB="0" anchor="b"/>
                </a:tc>
                <a:tc>
                  <a:txBody>
                    <a:bodyPr/>
                    <a:lstStyle/>
                    <a:p>
                      <a:pPr algn="r" fontAlgn="b"/>
                      <a:r>
                        <a:rPr lang="en-US" sz="1100" b="0" i="0" u="none" strike="noStrike">
                          <a:solidFill>
                            <a:srgbClr val="000000"/>
                          </a:solidFill>
                          <a:latin typeface="Calibri"/>
                        </a:rPr>
                        <a:t>3.99267E+02</a:t>
                      </a:r>
                    </a:p>
                  </a:txBody>
                  <a:tcPr marL="9525" marR="9525" marT="9525" marB="0" anchor="b"/>
                </a:tc>
              </a:tr>
              <a:tr h="236913">
                <a:tc>
                  <a:txBody>
                    <a:bodyPr/>
                    <a:lstStyle/>
                    <a:p>
                      <a:pPr algn="r" fontAlgn="b"/>
                      <a:r>
                        <a:rPr lang="en-US" sz="1100" b="0" i="0" u="none" strike="noStrike">
                          <a:solidFill>
                            <a:srgbClr val="000000"/>
                          </a:solidFill>
                          <a:latin typeface="Calibri"/>
                        </a:rPr>
                        <a:t>60</a:t>
                      </a:r>
                    </a:p>
                  </a:txBody>
                  <a:tcPr marL="9525" marR="9525" marT="9525" marB="0" anchor="b"/>
                </a:tc>
                <a:tc>
                  <a:txBody>
                    <a:bodyPr/>
                    <a:lstStyle/>
                    <a:p>
                      <a:pPr algn="r" fontAlgn="b"/>
                      <a:r>
                        <a:rPr lang="en-US" sz="1100" b="0" i="0" u="none" strike="noStrike">
                          <a:solidFill>
                            <a:srgbClr val="000000"/>
                          </a:solidFill>
                          <a:latin typeface="Calibri"/>
                        </a:rPr>
                        <a:t>1.70153E+03</a:t>
                      </a:r>
                    </a:p>
                  </a:txBody>
                  <a:tcPr marL="9525" marR="9525" marT="9525" marB="0" anchor="b"/>
                </a:tc>
                <a:tc>
                  <a:txBody>
                    <a:bodyPr/>
                    <a:lstStyle/>
                    <a:p>
                      <a:pPr algn="r" fontAlgn="b"/>
                      <a:r>
                        <a:rPr lang="en-US" sz="1100" b="0" i="0" u="none" strike="noStrike">
                          <a:solidFill>
                            <a:srgbClr val="000000"/>
                          </a:solidFill>
                          <a:latin typeface="Calibri"/>
                        </a:rPr>
                        <a:t>4.39642E+02</a:t>
                      </a:r>
                    </a:p>
                  </a:txBody>
                  <a:tcPr marL="9525" marR="9525" marT="9525" marB="0" anchor="b"/>
                </a:tc>
                <a:tc>
                  <a:txBody>
                    <a:bodyPr/>
                    <a:lstStyle/>
                    <a:p>
                      <a:pPr algn="r" fontAlgn="b"/>
                      <a:r>
                        <a:rPr lang="en-US" sz="1100" b="0" i="0" u="none" strike="noStrike">
                          <a:solidFill>
                            <a:srgbClr val="000000"/>
                          </a:solidFill>
                          <a:latin typeface="Calibri"/>
                        </a:rPr>
                        <a:t>3.83566E+02</a:t>
                      </a:r>
                    </a:p>
                  </a:txBody>
                  <a:tcPr marL="9525" marR="9525" marT="9525" marB="0" anchor="b"/>
                </a:tc>
              </a:tr>
              <a:tr h="236913">
                <a:tc>
                  <a:txBody>
                    <a:bodyPr/>
                    <a:lstStyle/>
                    <a:p>
                      <a:pPr algn="r" fontAlgn="b"/>
                      <a:r>
                        <a:rPr lang="en-US" sz="1100" b="0" i="0" u="none" strike="noStrike">
                          <a:solidFill>
                            <a:srgbClr val="000000"/>
                          </a:solidFill>
                          <a:latin typeface="Calibri"/>
                        </a:rPr>
                        <a:t>70</a:t>
                      </a:r>
                    </a:p>
                  </a:txBody>
                  <a:tcPr marL="9525" marR="9525" marT="9525" marB="0" anchor="b"/>
                </a:tc>
                <a:tc>
                  <a:txBody>
                    <a:bodyPr/>
                    <a:lstStyle/>
                    <a:p>
                      <a:pPr algn="r" fontAlgn="b"/>
                      <a:r>
                        <a:rPr lang="en-US" sz="1100" b="0" i="0" u="none" strike="noStrike">
                          <a:solidFill>
                            <a:srgbClr val="000000"/>
                          </a:solidFill>
                          <a:latin typeface="Calibri"/>
                        </a:rPr>
                        <a:t>1.51560E+03</a:t>
                      </a:r>
                    </a:p>
                  </a:txBody>
                  <a:tcPr marL="9525" marR="9525" marT="9525" marB="0" anchor="b"/>
                </a:tc>
                <a:tc>
                  <a:txBody>
                    <a:bodyPr/>
                    <a:lstStyle/>
                    <a:p>
                      <a:pPr algn="r" fontAlgn="b"/>
                      <a:r>
                        <a:rPr lang="en-US" sz="1100" b="0" i="0" u="none" strike="noStrike">
                          <a:solidFill>
                            <a:srgbClr val="000000"/>
                          </a:solidFill>
                          <a:latin typeface="Calibri"/>
                        </a:rPr>
                        <a:t>4.21117E+02</a:t>
                      </a:r>
                    </a:p>
                  </a:txBody>
                  <a:tcPr marL="9525" marR="9525" marT="9525" marB="0" anchor="b"/>
                </a:tc>
                <a:tc>
                  <a:txBody>
                    <a:bodyPr/>
                    <a:lstStyle/>
                    <a:p>
                      <a:pPr algn="r" fontAlgn="b"/>
                      <a:r>
                        <a:rPr lang="en-US" sz="1100" b="0" i="0" u="none" strike="noStrike">
                          <a:solidFill>
                            <a:srgbClr val="000000"/>
                          </a:solidFill>
                          <a:latin typeface="Calibri"/>
                        </a:rPr>
                        <a:t>3.72480E+02</a:t>
                      </a:r>
                    </a:p>
                  </a:txBody>
                  <a:tcPr marL="9525" marR="9525" marT="9525" marB="0" anchor="b"/>
                </a:tc>
              </a:tr>
              <a:tr h="236913">
                <a:tc>
                  <a:txBody>
                    <a:bodyPr/>
                    <a:lstStyle/>
                    <a:p>
                      <a:pPr algn="r" fontAlgn="b"/>
                      <a:r>
                        <a:rPr lang="en-US" sz="1100" b="0" i="0" u="none" strike="noStrike">
                          <a:solidFill>
                            <a:srgbClr val="000000"/>
                          </a:solidFill>
                          <a:latin typeface="Calibri"/>
                        </a:rPr>
                        <a:t>80</a:t>
                      </a:r>
                    </a:p>
                  </a:txBody>
                  <a:tcPr marL="9525" marR="9525" marT="9525" marB="0" anchor="b"/>
                </a:tc>
                <a:tc>
                  <a:txBody>
                    <a:bodyPr/>
                    <a:lstStyle/>
                    <a:p>
                      <a:pPr algn="r" fontAlgn="b"/>
                      <a:r>
                        <a:rPr lang="en-US" sz="1100" b="0" i="0" u="none" strike="noStrike">
                          <a:solidFill>
                            <a:srgbClr val="000000"/>
                          </a:solidFill>
                          <a:latin typeface="Calibri"/>
                        </a:rPr>
                        <a:t>1.37679E+03</a:t>
                      </a:r>
                    </a:p>
                  </a:txBody>
                  <a:tcPr marL="9525" marR="9525" marT="9525" marB="0" anchor="b"/>
                </a:tc>
                <a:tc>
                  <a:txBody>
                    <a:bodyPr/>
                    <a:lstStyle/>
                    <a:p>
                      <a:pPr algn="r" fontAlgn="b"/>
                      <a:r>
                        <a:rPr lang="en-US" sz="1100" b="0" i="0" u="none" strike="noStrike">
                          <a:solidFill>
                            <a:srgbClr val="000000"/>
                          </a:solidFill>
                          <a:latin typeface="Calibri"/>
                        </a:rPr>
                        <a:t>4.07286E+02</a:t>
                      </a:r>
                    </a:p>
                  </a:txBody>
                  <a:tcPr marL="9525" marR="9525" marT="9525" marB="0" anchor="b"/>
                </a:tc>
                <a:tc>
                  <a:txBody>
                    <a:bodyPr/>
                    <a:lstStyle/>
                    <a:p>
                      <a:pPr algn="r" fontAlgn="b"/>
                      <a:r>
                        <a:rPr lang="en-US" sz="1100" b="0" i="0" u="none" strike="noStrike">
                          <a:solidFill>
                            <a:srgbClr val="000000"/>
                          </a:solidFill>
                          <a:latin typeface="Calibri"/>
                        </a:rPr>
                        <a:t>3.64203E+02</a:t>
                      </a:r>
                    </a:p>
                  </a:txBody>
                  <a:tcPr marL="9525" marR="9525" marT="9525" marB="0" anchor="b"/>
                </a:tc>
              </a:tr>
              <a:tr h="236913">
                <a:tc>
                  <a:txBody>
                    <a:bodyPr/>
                    <a:lstStyle/>
                    <a:p>
                      <a:pPr algn="r" fontAlgn="b"/>
                      <a:r>
                        <a:rPr lang="en-US" sz="1100" b="0" i="0" u="none" strike="noStrike">
                          <a:solidFill>
                            <a:srgbClr val="000000"/>
                          </a:solidFill>
                          <a:latin typeface="Calibri"/>
                        </a:rPr>
                        <a:t>90</a:t>
                      </a:r>
                    </a:p>
                  </a:txBody>
                  <a:tcPr marL="9525" marR="9525" marT="9525" marB="0" anchor="b"/>
                </a:tc>
                <a:tc>
                  <a:txBody>
                    <a:bodyPr/>
                    <a:lstStyle/>
                    <a:p>
                      <a:pPr algn="r" fontAlgn="b"/>
                      <a:r>
                        <a:rPr lang="en-US" sz="1100" b="0" i="0" u="none" strike="noStrike">
                          <a:solidFill>
                            <a:srgbClr val="000000"/>
                          </a:solidFill>
                          <a:latin typeface="Calibri"/>
                        </a:rPr>
                        <a:t>1.26889E+03</a:t>
                      </a:r>
                    </a:p>
                  </a:txBody>
                  <a:tcPr marL="9525" marR="9525" marT="9525" marB="0" anchor="b"/>
                </a:tc>
                <a:tc>
                  <a:txBody>
                    <a:bodyPr/>
                    <a:lstStyle/>
                    <a:p>
                      <a:pPr algn="r" fontAlgn="b"/>
                      <a:r>
                        <a:rPr lang="en-US" sz="1100" b="0" i="0" u="none" strike="noStrike">
                          <a:solidFill>
                            <a:srgbClr val="000000"/>
                          </a:solidFill>
                          <a:latin typeface="Calibri"/>
                        </a:rPr>
                        <a:t>3.96535E+02</a:t>
                      </a:r>
                    </a:p>
                  </a:txBody>
                  <a:tcPr marL="9525" marR="9525" marT="9525" marB="0" anchor="b"/>
                </a:tc>
                <a:tc>
                  <a:txBody>
                    <a:bodyPr/>
                    <a:lstStyle/>
                    <a:p>
                      <a:pPr algn="r" fontAlgn="b"/>
                      <a:r>
                        <a:rPr lang="en-US" sz="1100" b="0" i="0" u="none" strike="noStrike">
                          <a:solidFill>
                            <a:srgbClr val="000000"/>
                          </a:solidFill>
                          <a:latin typeface="Calibri"/>
                        </a:rPr>
                        <a:t>3.57770E+02</a:t>
                      </a:r>
                    </a:p>
                  </a:txBody>
                  <a:tcPr marL="9525" marR="9525" marT="9525" marB="0" anchor="b"/>
                </a:tc>
              </a:tr>
              <a:tr h="236913">
                <a:tc>
                  <a:txBody>
                    <a:bodyPr/>
                    <a:lstStyle/>
                    <a:p>
                      <a:pPr algn="r" fontAlgn="b"/>
                      <a:r>
                        <a:rPr lang="en-US" sz="1100" b="0" i="0" u="none" strike="noStrike">
                          <a:solidFill>
                            <a:srgbClr val="000000"/>
                          </a:solidFill>
                          <a:latin typeface="Calibri"/>
                        </a:rPr>
                        <a:t>100</a:t>
                      </a:r>
                    </a:p>
                  </a:txBody>
                  <a:tcPr marL="9525" marR="9525" marT="9525" marB="0" anchor="b"/>
                </a:tc>
                <a:tc>
                  <a:txBody>
                    <a:bodyPr/>
                    <a:lstStyle/>
                    <a:p>
                      <a:pPr algn="r" fontAlgn="b"/>
                      <a:r>
                        <a:rPr lang="en-US" sz="1100" b="0" i="0" u="none" strike="noStrike">
                          <a:solidFill>
                            <a:srgbClr val="000000"/>
                          </a:solidFill>
                          <a:latin typeface="Calibri"/>
                        </a:rPr>
                        <a:t>1.18241E+03</a:t>
                      </a:r>
                    </a:p>
                  </a:txBody>
                  <a:tcPr marL="9525" marR="9525" marT="9525" marB="0" anchor="b"/>
                </a:tc>
                <a:tc>
                  <a:txBody>
                    <a:bodyPr/>
                    <a:lstStyle/>
                    <a:p>
                      <a:pPr algn="r" fontAlgn="b"/>
                      <a:r>
                        <a:rPr lang="en-US" sz="1100" b="0" i="0" u="none" strike="noStrike">
                          <a:solidFill>
                            <a:srgbClr val="000000"/>
                          </a:solidFill>
                          <a:latin typeface="Calibri"/>
                        </a:rPr>
                        <a:t>3.87920E+02</a:t>
                      </a:r>
                    </a:p>
                  </a:txBody>
                  <a:tcPr marL="9525" marR="9525" marT="9525" marB="0" anchor="b"/>
                </a:tc>
                <a:tc>
                  <a:txBody>
                    <a:bodyPr/>
                    <a:lstStyle/>
                    <a:p>
                      <a:pPr algn="r" fontAlgn="b"/>
                      <a:r>
                        <a:rPr lang="en-US" sz="1100" b="0" i="0" u="none" strike="noStrike">
                          <a:solidFill>
                            <a:srgbClr val="000000"/>
                          </a:solidFill>
                          <a:latin typeface="Calibri"/>
                        </a:rPr>
                        <a:t>3.52614E+02</a:t>
                      </a:r>
                    </a:p>
                  </a:txBody>
                  <a:tcPr marL="9525" marR="9525" marT="9525" marB="0" anchor="b"/>
                </a:tc>
              </a:tr>
              <a:tr h="236913">
                <a:tc>
                  <a:txBody>
                    <a:bodyPr/>
                    <a:lstStyle/>
                    <a:p>
                      <a:pPr algn="r" fontAlgn="b"/>
                      <a:r>
                        <a:rPr lang="en-US" sz="1100" b="0" i="0" u="none" strike="noStrike">
                          <a:solidFill>
                            <a:srgbClr val="000000"/>
                          </a:solidFill>
                          <a:latin typeface="Calibri"/>
                        </a:rPr>
                        <a:t>110</a:t>
                      </a:r>
                    </a:p>
                  </a:txBody>
                  <a:tcPr marL="9525" marR="9525" marT="9525" marB="0" anchor="b"/>
                </a:tc>
                <a:tc>
                  <a:txBody>
                    <a:bodyPr/>
                    <a:lstStyle/>
                    <a:p>
                      <a:pPr algn="r" fontAlgn="b"/>
                      <a:r>
                        <a:rPr lang="en-US" sz="1100" b="0" i="0" u="none" strike="noStrike">
                          <a:solidFill>
                            <a:srgbClr val="000000"/>
                          </a:solidFill>
                          <a:latin typeface="Calibri"/>
                        </a:rPr>
                        <a:t>1.11143E+03</a:t>
                      </a:r>
                    </a:p>
                  </a:txBody>
                  <a:tcPr marL="9525" marR="9525" marT="9525" marB="0" anchor="b"/>
                </a:tc>
                <a:tc>
                  <a:txBody>
                    <a:bodyPr/>
                    <a:lstStyle/>
                    <a:p>
                      <a:pPr algn="r" fontAlgn="b"/>
                      <a:r>
                        <a:rPr lang="en-US" sz="1100" b="0" i="0" u="none" strike="noStrike">
                          <a:solidFill>
                            <a:srgbClr val="000000"/>
                          </a:solidFill>
                          <a:latin typeface="Calibri"/>
                        </a:rPr>
                        <a:t>3.80847E+02</a:t>
                      </a:r>
                    </a:p>
                  </a:txBody>
                  <a:tcPr marL="9525" marR="9525" marT="9525" marB="0" anchor="b"/>
                </a:tc>
                <a:tc>
                  <a:txBody>
                    <a:bodyPr/>
                    <a:lstStyle/>
                    <a:p>
                      <a:pPr algn="r" fontAlgn="b"/>
                      <a:r>
                        <a:rPr lang="en-US" sz="1100" b="0" i="0" u="none" strike="noStrike">
                          <a:solidFill>
                            <a:srgbClr val="000000"/>
                          </a:solidFill>
                          <a:latin typeface="Calibri"/>
                        </a:rPr>
                        <a:t>3.48381E+02</a:t>
                      </a:r>
                    </a:p>
                  </a:txBody>
                  <a:tcPr marL="9525" marR="9525" marT="9525" marB="0" anchor="b"/>
                </a:tc>
              </a:tr>
              <a:tr h="236913">
                <a:tc>
                  <a:txBody>
                    <a:bodyPr/>
                    <a:lstStyle/>
                    <a:p>
                      <a:pPr algn="r" fontAlgn="b"/>
                      <a:r>
                        <a:rPr lang="en-US" sz="1100" b="0" i="0" u="none" strike="noStrike">
                          <a:solidFill>
                            <a:srgbClr val="000000"/>
                          </a:solidFill>
                          <a:latin typeface="Calibri"/>
                        </a:rPr>
                        <a:t>120</a:t>
                      </a:r>
                    </a:p>
                  </a:txBody>
                  <a:tcPr marL="9525" marR="9525" marT="9525" marB="0" anchor="b"/>
                </a:tc>
                <a:tc>
                  <a:txBody>
                    <a:bodyPr/>
                    <a:lstStyle/>
                    <a:p>
                      <a:pPr algn="r" fontAlgn="b"/>
                      <a:r>
                        <a:rPr lang="en-US" sz="1100" b="0" i="0" u="none" strike="noStrike">
                          <a:solidFill>
                            <a:srgbClr val="000000"/>
                          </a:solidFill>
                          <a:latin typeface="Calibri"/>
                        </a:rPr>
                        <a:t>1.05203E+03</a:t>
                      </a:r>
                    </a:p>
                  </a:txBody>
                  <a:tcPr marL="9525" marR="9525" marT="9525" marB="0" anchor="b"/>
                </a:tc>
                <a:tc>
                  <a:txBody>
                    <a:bodyPr/>
                    <a:lstStyle/>
                    <a:p>
                      <a:pPr algn="r" fontAlgn="b"/>
                      <a:r>
                        <a:rPr lang="en-US" sz="1100" b="0" i="0" u="none" strike="noStrike">
                          <a:solidFill>
                            <a:srgbClr val="000000"/>
                          </a:solidFill>
                          <a:latin typeface="Calibri"/>
                        </a:rPr>
                        <a:t>3.74928E+02</a:t>
                      </a:r>
                    </a:p>
                  </a:txBody>
                  <a:tcPr marL="9525" marR="9525" marT="9525" marB="0" anchor="b"/>
                </a:tc>
                <a:tc>
                  <a:txBody>
                    <a:bodyPr/>
                    <a:lstStyle/>
                    <a:p>
                      <a:pPr algn="r" fontAlgn="b"/>
                      <a:r>
                        <a:rPr lang="en-US" sz="1100" b="0" i="0" u="none" strike="noStrike">
                          <a:solidFill>
                            <a:srgbClr val="000000"/>
                          </a:solidFill>
                          <a:latin typeface="Calibri"/>
                        </a:rPr>
                        <a:t>3.44839E+02</a:t>
                      </a:r>
                    </a:p>
                  </a:txBody>
                  <a:tcPr marL="9525" marR="9525" marT="9525" marB="0" anchor="b"/>
                </a:tc>
              </a:tr>
              <a:tr h="236913">
                <a:tc>
                  <a:txBody>
                    <a:bodyPr/>
                    <a:lstStyle/>
                    <a:p>
                      <a:pPr algn="r" fontAlgn="b"/>
                      <a:r>
                        <a:rPr lang="en-US" sz="1100" b="0" i="0" u="none" strike="noStrike">
                          <a:solidFill>
                            <a:srgbClr val="000000"/>
                          </a:solidFill>
                          <a:latin typeface="Calibri"/>
                        </a:rPr>
                        <a:t>130</a:t>
                      </a:r>
                    </a:p>
                  </a:txBody>
                  <a:tcPr marL="9525" marR="9525" marT="9525" marB="0" anchor="b"/>
                </a:tc>
                <a:tc>
                  <a:txBody>
                    <a:bodyPr/>
                    <a:lstStyle/>
                    <a:p>
                      <a:pPr algn="r" fontAlgn="b"/>
                      <a:r>
                        <a:rPr lang="en-US" sz="1100" b="0" i="0" u="none" strike="noStrike">
                          <a:solidFill>
                            <a:srgbClr val="000000"/>
                          </a:solidFill>
                          <a:latin typeface="Calibri"/>
                        </a:rPr>
                        <a:t>1.00152E+03</a:t>
                      </a:r>
                    </a:p>
                  </a:txBody>
                  <a:tcPr marL="9525" marR="9525" marT="9525" marB="0" anchor="b"/>
                </a:tc>
                <a:tc>
                  <a:txBody>
                    <a:bodyPr/>
                    <a:lstStyle/>
                    <a:p>
                      <a:pPr algn="r" fontAlgn="b"/>
                      <a:r>
                        <a:rPr lang="en-US" sz="1100" b="0" i="0" u="none" strike="noStrike">
                          <a:solidFill>
                            <a:srgbClr val="000000"/>
                          </a:solidFill>
                          <a:latin typeface="Calibri"/>
                        </a:rPr>
                        <a:t>3.69896E+02</a:t>
                      </a:r>
                    </a:p>
                  </a:txBody>
                  <a:tcPr marL="9525" marR="9525" marT="9525" marB="0" anchor="b"/>
                </a:tc>
                <a:tc>
                  <a:txBody>
                    <a:bodyPr/>
                    <a:lstStyle/>
                    <a:p>
                      <a:pPr algn="r" fontAlgn="b"/>
                      <a:r>
                        <a:rPr lang="en-US" sz="1100" b="0" i="0" u="none" strike="noStrike">
                          <a:solidFill>
                            <a:srgbClr val="000000"/>
                          </a:solidFill>
                          <a:latin typeface="Calibri"/>
                        </a:rPr>
                        <a:t>3.41828E+02</a:t>
                      </a:r>
                    </a:p>
                  </a:txBody>
                  <a:tcPr marL="9525" marR="9525" marT="9525" marB="0" anchor="b"/>
                </a:tc>
              </a:tr>
              <a:tr h="236913">
                <a:tc>
                  <a:txBody>
                    <a:bodyPr/>
                    <a:lstStyle/>
                    <a:p>
                      <a:pPr algn="r" fontAlgn="b"/>
                      <a:r>
                        <a:rPr lang="en-US" sz="1100" b="0" i="0" u="none" strike="noStrike">
                          <a:solidFill>
                            <a:srgbClr val="000000"/>
                          </a:solidFill>
                          <a:latin typeface="Calibri"/>
                        </a:rPr>
                        <a:t>140</a:t>
                      </a:r>
                    </a:p>
                  </a:txBody>
                  <a:tcPr marL="9525" marR="9525" marT="9525" marB="0" anchor="b"/>
                </a:tc>
                <a:tc>
                  <a:txBody>
                    <a:bodyPr/>
                    <a:lstStyle/>
                    <a:p>
                      <a:pPr algn="r" fontAlgn="b"/>
                      <a:r>
                        <a:rPr lang="en-US" sz="1100" b="0" i="0" u="none" strike="noStrike">
                          <a:solidFill>
                            <a:srgbClr val="000000"/>
                          </a:solidFill>
                          <a:latin typeface="Calibri"/>
                        </a:rPr>
                        <a:t>9.58001E+02</a:t>
                      </a:r>
                    </a:p>
                  </a:txBody>
                  <a:tcPr marL="9525" marR="9525" marT="9525" marB="0" anchor="b"/>
                </a:tc>
                <a:tc>
                  <a:txBody>
                    <a:bodyPr/>
                    <a:lstStyle/>
                    <a:p>
                      <a:pPr algn="r" fontAlgn="b"/>
                      <a:r>
                        <a:rPr lang="en-US" sz="1100" b="0" i="0" u="none" strike="noStrike">
                          <a:solidFill>
                            <a:srgbClr val="000000"/>
                          </a:solidFill>
                          <a:latin typeface="Calibri"/>
                        </a:rPr>
                        <a:t>3.65560E+02</a:t>
                      </a:r>
                    </a:p>
                  </a:txBody>
                  <a:tcPr marL="9525" marR="9525" marT="9525" marB="0" anchor="b"/>
                </a:tc>
                <a:tc>
                  <a:txBody>
                    <a:bodyPr/>
                    <a:lstStyle/>
                    <a:p>
                      <a:pPr algn="r" fontAlgn="b"/>
                      <a:r>
                        <a:rPr lang="en-US" sz="1100" b="0" i="0" u="none" strike="noStrike">
                          <a:solidFill>
                            <a:srgbClr val="000000"/>
                          </a:solidFill>
                          <a:latin typeface="Calibri"/>
                        </a:rPr>
                        <a:t>3.39233E+02</a:t>
                      </a:r>
                    </a:p>
                  </a:txBody>
                  <a:tcPr marL="9525" marR="9525" marT="9525" marB="0" anchor="b"/>
                </a:tc>
              </a:tr>
              <a:tr h="236913">
                <a:tc>
                  <a:txBody>
                    <a:bodyPr/>
                    <a:lstStyle/>
                    <a:p>
                      <a:pPr algn="r" fontAlgn="b"/>
                      <a:r>
                        <a:rPr lang="en-US" sz="1100" b="0" i="0" u="none" strike="noStrike">
                          <a:solidFill>
                            <a:srgbClr val="000000"/>
                          </a:solidFill>
                          <a:latin typeface="Calibri"/>
                        </a:rPr>
                        <a:t>150</a:t>
                      </a:r>
                    </a:p>
                  </a:txBody>
                  <a:tcPr marL="9525" marR="9525" marT="9525" marB="0" anchor="b"/>
                </a:tc>
                <a:tc>
                  <a:txBody>
                    <a:bodyPr/>
                    <a:lstStyle/>
                    <a:p>
                      <a:pPr algn="r" fontAlgn="b"/>
                      <a:r>
                        <a:rPr lang="en-US" sz="1100" b="0" i="0" u="none" strike="noStrike">
                          <a:solidFill>
                            <a:srgbClr val="000000"/>
                          </a:solidFill>
                          <a:latin typeface="Calibri"/>
                        </a:rPr>
                        <a:t>9.20081E+02</a:t>
                      </a:r>
                    </a:p>
                  </a:txBody>
                  <a:tcPr marL="9525" marR="9525" marT="9525" marB="0" anchor="b"/>
                </a:tc>
                <a:tc>
                  <a:txBody>
                    <a:bodyPr/>
                    <a:lstStyle/>
                    <a:p>
                      <a:pPr algn="r" fontAlgn="b"/>
                      <a:r>
                        <a:rPr lang="en-US" sz="1100" b="0" i="0" u="none" strike="noStrike">
                          <a:solidFill>
                            <a:srgbClr val="000000"/>
                          </a:solidFill>
                          <a:latin typeface="Calibri"/>
                        </a:rPr>
                        <a:t>3.61782E+02</a:t>
                      </a:r>
                    </a:p>
                  </a:txBody>
                  <a:tcPr marL="9525" marR="9525" marT="9525" marB="0" anchor="b"/>
                </a:tc>
                <a:tc>
                  <a:txBody>
                    <a:bodyPr/>
                    <a:lstStyle/>
                    <a:p>
                      <a:pPr algn="r" fontAlgn="b"/>
                      <a:r>
                        <a:rPr lang="en-US" sz="1100" b="0" i="0" u="none" strike="noStrike">
                          <a:solidFill>
                            <a:srgbClr val="000000"/>
                          </a:solidFill>
                          <a:latin typeface="Calibri"/>
                        </a:rPr>
                        <a:t>3.36972E+02</a:t>
                      </a:r>
                    </a:p>
                  </a:txBody>
                  <a:tcPr marL="9525" marR="9525" marT="9525" marB="0" anchor="b"/>
                </a:tc>
              </a:tr>
              <a:tr h="236913">
                <a:tc>
                  <a:txBody>
                    <a:bodyPr/>
                    <a:lstStyle/>
                    <a:p>
                      <a:pPr algn="r" fontAlgn="b"/>
                      <a:r>
                        <a:rPr lang="en-US" sz="1100" b="0" i="0" u="none" strike="noStrike">
                          <a:solidFill>
                            <a:srgbClr val="000000"/>
                          </a:solidFill>
                          <a:latin typeface="Calibri"/>
                        </a:rPr>
                        <a:t>160</a:t>
                      </a:r>
                    </a:p>
                  </a:txBody>
                  <a:tcPr marL="9525" marR="9525" marT="9525" marB="0" anchor="b"/>
                </a:tc>
                <a:tc>
                  <a:txBody>
                    <a:bodyPr/>
                    <a:lstStyle/>
                    <a:p>
                      <a:pPr algn="r" fontAlgn="b"/>
                      <a:r>
                        <a:rPr lang="en-US" sz="1100" b="0" i="0" u="none" strike="noStrike">
                          <a:solidFill>
                            <a:srgbClr val="000000"/>
                          </a:solidFill>
                          <a:latin typeface="Calibri"/>
                        </a:rPr>
                        <a:t>8.86718E+02</a:t>
                      </a:r>
                    </a:p>
                  </a:txBody>
                  <a:tcPr marL="9525" marR="9525" marT="9525" marB="0" anchor="b"/>
                </a:tc>
                <a:tc>
                  <a:txBody>
                    <a:bodyPr/>
                    <a:lstStyle/>
                    <a:p>
                      <a:pPr algn="r" fontAlgn="b"/>
                      <a:r>
                        <a:rPr lang="en-US" sz="1100" b="0" i="0" u="none" strike="noStrike">
                          <a:solidFill>
                            <a:srgbClr val="000000"/>
                          </a:solidFill>
                          <a:latin typeface="Calibri"/>
                        </a:rPr>
                        <a:t>3.58458E+02</a:t>
                      </a:r>
                    </a:p>
                  </a:txBody>
                  <a:tcPr marL="9525" marR="9525" marT="9525" marB="0" anchor="b"/>
                </a:tc>
                <a:tc>
                  <a:txBody>
                    <a:bodyPr/>
                    <a:lstStyle/>
                    <a:p>
                      <a:pPr algn="r" fontAlgn="b"/>
                      <a:r>
                        <a:rPr lang="en-US" sz="1100" b="0" i="0" u="none" strike="noStrike">
                          <a:solidFill>
                            <a:srgbClr val="000000"/>
                          </a:solidFill>
                          <a:latin typeface="Calibri"/>
                        </a:rPr>
                        <a:t>3.34983E+02</a:t>
                      </a:r>
                    </a:p>
                  </a:txBody>
                  <a:tcPr marL="9525" marR="9525" marT="9525" marB="0" anchor="b"/>
                </a:tc>
              </a:tr>
              <a:tr h="236913">
                <a:tc>
                  <a:txBody>
                    <a:bodyPr/>
                    <a:lstStyle/>
                    <a:p>
                      <a:pPr algn="r" fontAlgn="b"/>
                      <a:r>
                        <a:rPr lang="en-US" sz="1100" b="0" i="0" u="none" strike="noStrike">
                          <a:solidFill>
                            <a:srgbClr val="000000"/>
                          </a:solidFill>
                          <a:latin typeface="Calibri"/>
                        </a:rPr>
                        <a:t>170</a:t>
                      </a:r>
                    </a:p>
                  </a:txBody>
                  <a:tcPr marL="9525" marR="9525" marT="9525" marB="0" anchor="b"/>
                </a:tc>
                <a:tc>
                  <a:txBody>
                    <a:bodyPr/>
                    <a:lstStyle/>
                    <a:p>
                      <a:pPr algn="r" fontAlgn="b"/>
                      <a:r>
                        <a:rPr lang="en-US" sz="1100" b="0" i="0" u="none" strike="noStrike">
                          <a:solidFill>
                            <a:srgbClr val="000000"/>
                          </a:solidFill>
                          <a:latin typeface="Calibri"/>
                        </a:rPr>
                        <a:t>8.57115E+02</a:t>
                      </a:r>
                    </a:p>
                  </a:txBody>
                  <a:tcPr marL="9525" marR="9525" marT="9525" marB="0" anchor="b"/>
                </a:tc>
                <a:tc>
                  <a:txBody>
                    <a:bodyPr/>
                    <a:lstStyle/>
                    <a:p>
                      <a:pPr algn="r" fontAlgn="b"/>
                      <a:r>
                        <a:rPr lang="en-US" sz="1100" b="0" i="0" u="none" strike="noStrike">
                          <a:solidFill>
                            <a:srgbClr val="000000"/>
                          </a:solidFill>
                          <a:latin typeface="Calibri"/>
                        </a:rPr>
                        <a:t>3.55508E+02</a:t>
                      </a:r>
                    </a:p>
                  </a:txBody>
                  <a:tcPr marL="9525" marR="9525" marT="9525" marB="0" anchor="b"/>
                </a:tc>
                <a:tc>
                  <a:txBody>
                    <a:bodyPr/>
                    <a:lstStyle/>
                    <a:p>
                      <a:pPr algn="r" fontAlgn="b"/>
                      <a:r>
                        <a:rPr lang="en-US" sz="1100" b="0" i="0" u="none" strike="noStrike">
                          <a:solidFill>
                            <a:srgbClr val="000000"/>
                          </a:solidFill>
                          <a:latin typeface="Calibri"/>
                        </a:rPr>
                        <a:t>3.33218E+02</a:t>
                      </a:r>
                    </a:p>
                  </a:txBody>
                  <a:tcPr marL="9525" marR="9525" marT="9525" marB="0" anchor="b"/>
                </a:tc>
              </a:tr>
              <a:tr h="236913">
                <a:tc>
                  <a:txBody>
                    <a:bodyPr/>
                    <a:lstStyle/>
                    <a:p>
                      <a:pPr algn="r" fontAlgn="b"/>
                      <a:r>
                        <a:rPr lang="en-US" sz="1100" b="0" i="0" u="none" strike="noStrike">
                          <a:solidFill>
                            <a:srgbClr val="000000"/>
                          </a:solidFill>
                          <a:latin typeface="Calibri"/>
                        </a:rPr>
                        <a:t>180</a:t>
                      </a:r>
                    </a:p>
                  </a:txBody>
                  <a:tcPr marL="9525" marR="9525" marT="9525" marB="0" anchor="b"/>
                </a:tc>
                <a:tc>
                  <a:txBody>
                    <a:bodyPr/>
                    <a:lstStyle/>
                    <a:p>
                      <a:pPr algn="r" fontAlgn="b"/>
                      <a:r>
                        <a:rPr lang="en-US" sz="1100" b="0" i="0" u="none" strike="noStrike">
                          <a:solidFill>
                            <a:srgbClr val="000000"/>
                          </a:solidFill>
                          <a:latin typeface="Calibri"/>
                        </a:rPr>
                        <a:t>8.30655E+02</a:t>
                      </a:r>
                    </a:p>
                  </a:txBody>
                  <a:tcPr marL="9525" marR="9525" marT="9525" marB="0" anchor="b"/>
                </a:tc>
                <a:tc>
                  <a:txBody>
                    <a:bodyPr/>
                    <a:lstStyle/>
                    <a:p>
                      <a:pPr algn="r" fontAlgn="b"/>
                      <a:r>
                        <a:rPr lang="en-US" sz="1100" b="0" i="0" u="none" strike="noStrike">
                          <a:solidFill>
                            <a:srgbClr val="000000"/>
                          </a:solidFill>
                          <a:latin typeface="Calibri"/>
                        </a:rPr>
                        <a:t>3.52872E+02</a:t>
                      </a:r>
                    </a:p>
                  </a:txBody>
                  <a:tcPr marL="9525" marR="9525" marT="9525" marB="0" anchor="b"/>
                </a:tc>
                <a:tc>
                  <a:txBody>
                    <a:bodyPr/>
                    <a:lstStyle/>
                    <a:p>
                      <a:pPr algn="r" fontAlgn="b"/>
                      <a:r>
                        <a:rPr lang="en-US" sz="1100" b="0" i="0" u="none" strike="noStrike">
                          <a:solidFill>
                            <a:srgbClr val="000000"/>
                          </a:solidFill>
                          <a:latin typeface="Calibri"/>
                        </a:rPr>
                        <a:t>3.31640E+02</a:t>
                      </a:r>
                    </a:p>
                  </a:txBody>
                  <a:tcPr marL="9525" marR="9525" marT="9525" marB="0" anchor="b"/>
                </a:tc>
              </a:tr>
              <a:tr h="236913">
                <a:tc>
                  <a:txBody>
                    <a:bodyPr/>
                    <a:lstStyle/>
                    <a:p>
                      <a:pPr algn="r" fontAlgn="b"/>
                      <a:r>
                        <a:rPr lang="en-US" sz="1100" b="0" i="0" u="none" strike="noStrike">
                          <a:solidFill>
                            <a:srgbClr val="000000"/>
                          </a:solidFill>
                          <a:latin typeface="Calibri"/>
                        </a:rPr>
                        <a:t>190</a:t>
                      </a:r>
                    </a:p>
                  </a:txBody>
                  <a:tcPr marL="9525" marR="9525" marT="9525" marB="0" anchor="b"/>
                </a:tc>
                <a:tc>
                  <a:txBody>
                    <a:bodyPr/>
                    <a:lstStyle/>
                    <a:p>
                      <a:pPr algn="r" fontAlgn="b"/>
                      <a:r>
                        <a:rPr lang="en-US" sz="1100" b="0" i="0" u="none" strike="noStrike">
                          <a:solidFill>
                            <a:srgbClr val="000000"/>
                          </a:solidFill>
                          <a:latin typeface="Calibri"/>
                        </a:rPr>
                        <a:t>8.06847E+02</a:t>
                      </a:r>
                    </a:p>
                  </a:txBody>
                  <a:tcPr marL="9525" marR="9525" marT="9525" marB="0" anchor="b"/>
                </a:tc>
                <a:tc>
                  <a:txBody>
                    <a:bodyPr/>
                    <a:lstStyle/>
                    <a:p>
                      <a:pPr algn="r" fontAlgn="b"/>
                      <a:r>
                        <a:rPr lang="en-US" sz="1100" b="0" i="0" u="none" strike="noStrike">
                          <a:solidFill>
                            <a:srgbClr val="000000"/>
                          </a:solidFill>
                          <a:latin typeface="Calibri"/>
                        </a:rPr>
                        <a:t>3.50500E+02</a:t>
                      </a:r>
                    </a:p>
                  </a:txBody>
                  <a:tcPr marL="9525" marR="9525" marT="9525" marB="0" anchor="b"/>
                </a:tc>
                <a:tc>
                  <a:txBody>
                    <a:bodyPr/>
                    <a:lstStyle/>
                    <a:p>
                      <a:pPr algn="r" fontAlgn="b"/>
                      <a:r>
                        <a:rPr lang="en-US" sz="1100" b="0" i="0" u="none" strike="noStrike">
                          <a:solidFill>
                            <a:srgbClr val="000000"/>
                          </a:solidFill>
                          <a:latin typeface="Calibri"/>
                        </a:rPr>
                        <a:t>3.30221E+02</a:t>
                      </a:r>
                    </a:p>
                  </a:txBody>
                  <a:tcPr marL="9525" marR="9525" marT="9525" marB="0" anchor="b"/>
                </a:tc>
              </a:tr>
              <a:tr h="236913">
                <a:tc>
                  <a:txBody>
                    <a:bodyPr/>
                    <a:lstStyle/>
                    <a:p>
                      <a:pPr algn="r" fontAlgn="b"/>
                      <a:r>
                        <a:rPr lang="en-US" sz="1100" b="0" i="0" u="none" strike="noStrike" dirty="0">
                          <a:solidFill>
                            <a:srgbClr val="000000"/>
                          </a:solidFill>
                          <a:latin typeface="Calibri"/>
                        </a:rPr>
                        <a:t>200</a:t>
                      </a:r>
                    </a:p>
                  </a:txBody>
                  <a:tcPr marL="9525" marR="9525" marT="9525" marB="0" anchor="b"/>
                </a:tc>
                <a:tc>
                  <a:txBody>
                    <a:bodyPr/>
                    <a:lstStyle/>
                    <a:p>
                      <a:pPr algn="r" fontAlgn="b"/>
                      <a:r>
                        <a:rPr lang="en-US" sz="1100" b="0" i="0" u="none" strike="noStrike">
                          <a:solidFill>
                            <a:srgbClr val="000000"/>
                          </a:solidFill>
                          <a:latin typeface="Calibri"/>
                        </a:rPr>
                        <a:t>7.85303E+02</a:t>
                      </a:r>
                    </a:p>
                  </a:txBody>
                  <a:tcPr marL="9525" marR="9525" marT="9525" marB="0" anchor="b"/>
                </a:tc>
                <a:tc>
                  <a:txBody>
                    <a:bodyPr/>
                    <a:lstStyle/>
                    <a:p>
                      <a:pPr algn="r" fontAlgn="b"/>
                      <a:r>
                        <a:rPr lang="en-US" sz="1100" b="0" i="0" u="none" strike="noStrike">
                          <a:solidFill>
                            <a:srgbClr val="000000"/>
                          </a:solidFill>
                          <a:latin typeface="Calibri"/>
                        </a:rPr>
                        <a:t>3.48353E+02</a:t>
                      </a:r>
                    </a:p>
                  </a:txBody>
                  <a:tcPr marL="9525" marR="9525" marT="9525" marB="0" anchor="b"/>
                </a:tc>
                <a:tc>
                  <a:txBody>
                    <a:bodyPr/>
                    <a:lstStyle/>
                    <a:p>
                      <a:pPr algn="r" fontAlgn="b"/>
                      <a:r>
                        <a:rPr lang="en-US" sz="1100" b="0" i="0" u="none" strike="noStrike" dirty="0">
                          <a:solidFill>
                            <a:srgbClr val="000000"/>
                          </a:solidFill>
                          <a:latin typeface="Calibri"/>
                        </a:rPr>
                        <a:t>3.28936E+02</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1691</TotalTime>
  <Words>947</Words>
  <Application>Microsoft Office PowerPoint</Application>
  <PresentationFormat>On-screen Show (4:3)</PresentationFormat>
  <Paragraphs>339</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The Rocketeer:</vt:lpstr>
      <vt:lpstr>Introduction</vt:lpstr>
      <vt:lpstr>Introduction</vt:lpstr>
      <vt:lpstr>Set up of Heat Transfer Problem</vt:lpstr>
      <vt:lpstr>Set up of Heat Transfer Problem</vt:lpstr>
      <vt:lpstr>Finding the View Factor</vt:lpstr>
      <vt:lpstr>Solution of Problem</vt:lpstr>
      <vt:lpstr>Results</vt:lpstr>
      <vt:lpstr>Results</vt:lpstr>
      <vt:lpstr>Results</vt:lpstr>
      <vt:lpstr>Discussion of Results</vt:lpstr>
      <vt:lpstr>Recommendations</vt:lpstr>
      <vt:lpstr>Appendix</vt:lpstr>
      <vt:lpstr>Appendix</vt:lpstr>
      <vt:lpstr>Slide 15</vt:lpstr>
      <vt:lpstr>Slide 16</vt:lpstr>
      <vt:lpstr>Slide 17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Rocketeer:   Flame on? or Call Mom</dc:title>
  <dc:creator>Alan and Tamara Bordon</dc:creator>
  <cp:lastModifiedBy>Alan and Tamara Bordon</cp:lastModifiedBy>
  <cp:revision>54</cp:revision>
  <dcterms:created xsi:type="dcterms:W3CDTF">2007-04-12T16:06:22Z</dcterms:created>
  <dcterms:modified xsi:type="dcterms:W3CDTF">2007-04-16T05:31:53Z</dcterms:modified>
</cp:coreProperties>
</file>