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9.xml" ContentType="application/vnd.openxmlformats-officedocument.presentationml.slide+xml"/>
  <Default Extension="xml" ContentType="application/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D72C-DB59-054F-A827-2F55D953EC34}" type="datetimeFigureOut">
              <a:rPr lang="en-US" smtClean="0"/>
              <a:pPr/>
              <a:t>3/30/10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2EFF-B6C5-5B42-8FA9-64CE1123F7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D72C-DB59-054F-A827-2F55D953EC34}" type="datetimeFigureOut">
              <a:rPr lang="en-US" smtClean="0"/>
              <a:pPr/>
              <a:t>3/30/10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2EFF-B6C5-5B42-8FA9-64CE1123F7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D72C-DB59-054F-A827-2F55D953EC34}" type="datetimeFigureOut">
              <a:rPr lang="en-US" smtClean="0"/>
              <a:pPr/>
              <a:t>3/30/10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2EFF-B6C5-5B42-8FA9-64CE1123F7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D72C-DB59-054F-A827-2F55D953EC34}" type="datetimeFigureOut">
              <a:rPr lang="en-US" smtClean="0"/>
              <a:pPr/>
              <a:t>3/30/10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2EFF-B6C5-5B42-8FA9-64CE1123F7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D72C-DB59-054F-A827-2F55D953EC34}" type="datetimeFigureOut">
              <a:rPr lang="en-US" smtClean="0"/>
              <a:pPr/>
              <a:t>3/30/10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1D82EFF-B6C5-5B42-8FA9-64CE1123F7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D72C-DB59-054F-A827-2F55D953EC34}" type="datetimeFigureOut">
              <a:rPr lang="en-US" smtClean="0"/>
              <a:pPr/>
              <a:t>3/30/10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2EFF-B6C5-5B42-8FA9-64CE1123F7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D72C-DB59-054F-A827-2F55D953EC34}" type="datetimeFigureOut">
              <a:rPr lang="en-US" smtClean="0"/>
              <a:pPr/>
              <a:t>3/30/10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2EFF-B6C5-5B42-8FA9-64CE1123F7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D72C-DB59-054F-A827-2F55D953EC34}" type="datetimeFigureOut">
              <a:rPr lang="en-US" smtClean="0"/>
              <a:pPr/>
              <a:t>3/30/10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2EFF-B6C5-5B42-8FA9-64CE1123F7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D72C-DB59-054F-A827-2F55D953EC34}" type="datetimeFigureOut">
              <a:rPr lang="en-US" smtClean="0"/>
              <a:pPr/>
              <a:t>3/30/10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2EFF-B6C5-5B42-8FA9-64CE1123F7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D72C-DB59-054F-A827-2F55D953EC34}" type="datetimeFigureOut">
              <a:rPr lang="en-US" smtClean="0"/>
              <a:pPr/>
              <a:t>3/30/10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2EFF-B6C5-5B42-8FA9-64CE1123F7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D72C-DB59-054F-A827-2F55D953EC34}" type="datetimeFigureOut">
              <a:rPr lang="en-US" smtClean="0"/>
              <a:pPr/>
              <a:t>3/30/10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2EFF-B6C5-5B42-8FA9-64CE1123F7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FE0D72C-DB59-054F-A827-2F55D953EC34}" type="datetimeFigureOut">
              <a:rPr lang="en-US" smtClean="0"/>
              <a:pPr/>
              <a:t>3/30/10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D82EFF-B6C5-5B42-8FA9-64CE1123F7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Hot </a:t>
            </a:r>
            <a:r>
              <a:rPr lang="en-US" dirty="0" smtClean="0"/>
              <a:t>dogs, HOT Dogs, </a:t>
            </a:r>
            <a:r>
              <a:rPr lang="en-US" dirty="0" smtClean="0"/>
              <a:t>and more hot dogs…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Me 340: Heat Transfer</a:t>
            </a:r>
          </a:p>
          <a:p>
            <a:pPr algn="r"/>
            <a:r>
              <a:rPr lang="en-US" dirty="0" smtClean="0"/>
              <a:t>Spencer Madsen</a:t>
            </a:r>
          </a:p>
          <a:p>
            <a:pPr algn="r"/>
            <a:r>
              <a:rPr lang="en-US" dirty="0" smtClean="0"/>
              <a:t>Dan Shelley</a:t>
            </a:r>
          </a:p>
        </p:txBody>
      </p:sp>
      <p:pic>
        <p:nvPicPr>
          <p:cNvPr id="5" name="Picture 4" descr="hot do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30" y="3776831"/>
            <a:ext cx="3486578" cy="2614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Time To Cook a Hot Dog</a:t>
            </a:r>
            <a:endParaRPr lang="en-US" cap="smal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 340: Heat Transfer</a:t>
            </a:r>
          </a:p>
          <a:p>
            <a:r>
              <a:rPr lang="en-US" dirty="0" smtClean="0"/>
              <a:t>Spencer Madsen</a:t>
            </a:r>
          </a:p>
          <a:p>
            <a:r>
              <a:rPr lang="en-US" dirty="0" smtClean="0"/>
              <a:t>Dan Shelley</a:t>
            </a:r>
            <a:endParaRPr lang="en-US" dirty="0"/>
          </a:p>
        </p:txBody>
      </p:sp>
      <p:pic>
        <p:nvPicPr>
          <p:cNvPr id="4" name="Picture 3" descr="martha-stewarts-loves-hot-dog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896" y="2197535"/>
            <a:ext cx="3216897" cy="4138474"/>
          </a:xfrm>
          <a:prstGeom prst="rect">
            <a:avLst/>
          </a:prstGeom>
        </p:spPr>
      </p:pic>
      <p:pic>
        <p:nvPicPr>
          <p:cNvPr id="5" name="Picture 4" descr="03300008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799" y="4017498"/>
            <a:ext cx="3091349" cy="2318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The Problem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39005" cy="4709160"/>
          </a:xfrm>
        </p:spPr>
        <p:txBody>
          <a:bodyPr/>
          <a:lstStyle/>
          <a:p>
            <a:r>
              <a:rPr lang="en-US" dirty="0" smtClean="0"/>
              <a:t>We love hot dogs! </a:t>
            </a:r>
          </a:p>
          <a:p>
            <a:r>
              <a:rPr lang="en-US" dirty="0" smtClean="0"/>
              <a:t>W</a:t>
            </a:r>
            <a:r>
              <a:rPr lang="en-US" dirty="0" smtClean="0"/>
              <a:t>e wanted to know how long it would take to cook a hot dog to a certain temperature </a:t>
            </a:r>
          </a:p>
          <a:p>
            <a:r>
              <a:rPr lang="en-US" dirty="0" smtClean="0"/>
              <a:t>Through experimental results we chose 80° C for the desired inside temperature.</a:t>
            </a:r>
          </a:p>
          <a:p>
            <a:r>
              <a:rPr lang="en-US" dirty="0" smtClean="0"/>
              <a:t>The goal was to create a mathematical model that could be validated by empirical results.</a:t>
            </a:r>
            <a:endParaRPr lang="en-US" dirty="0"/>
          </a:p>
        </p:txBody>
      </p:sp>
      <p:pic>
        <p:nvPicPr>
          <p:cNvPr id="7" name="Picture 6" descr="6a00d8341c630a53ef00e5521d40c58834-800w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250" y="1600200"/>
            <a:ext cx="2356350" cy="3383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Temperature of the boiling water was 100° C</a:t>
            </a:r>
          </a:p>
          <a:p>
            <a:r>
              <a:rPr lang="en-US" dirty="0" smtClean="0"/>
              <a:t>The hot dog can be analyzed as an infinite cylinder</a:t>
            </a:r>
          </a:p>
          <a:p>
            <a:r>
              <a:rPr lang="en-US" dirty="0" smtClean="0"/>
              <a:t>The hot dog has constant properties</a:t>
            </a:r>
          </a:p>
          <a:p>
            <a:r>
              <a:rPr lang="en-US" dirty="0" smtClean="0"/>
              <a:t>The hot dog’s properties are:</a:t>
            </a:r>
          </a:p>
          <a:p>
            <a:pPr lvl="1"/>
            <a:r>
              <a:rPr lang="en-US" dirty="0" err="1" smtClean="0"/>
              <a:t>k</a:t>
            </a:r>
            <a:r>
              <a:rPr lang="en-US" dirty="0" smtClean="0"/>
              <a:t>   = .52 W/</a:t>
            </a:r>
            <a:r>
              <a:rPr lang="en-US" dirty="0" err="1" smtClean="0"/>
              <a:t>m</a:t>
            </a:r>
            <a:r>
              <a:rPr lang="en-US" dirty="0" smtClean="0"/>
              <a:t>-K</a:t>
            </a:r>
          </a:p>
          <a:p>
            <a:pPr lvl="1"/>
            <a:r>
              <a:rPr lang="en-US" dirty="0" err="1" smtClean="0"/>
              <a:t>ρ</a:t>
            </a:r>
            <a:r>
              <a:rPr lang="en-US" dirty="0" smtClean="0"/>
              <a:t> = 880 kg/m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lvl="1"/>
            <a:r>
              <a:rPr lang="en-US" dirty="0" smtClean="0"/>
              <a:t>c</a:t>
            </a:r>
            <a:r>
              <a:rPr lang="en-US" baseline="-25000" dirty="0" smtClean="0"/>
              <a:t>p </a:t>
            </a:r>
            <a:r>
              <a:rPr lang="en-US" dirty="0" smtClean="0"/>
              <a:t> = 3350 J/kg-K</a:t>
            </a:r>
          </a:p>
          <a:p>
            <a:pPr lvl="1"/>
            <a:r>
              <a:rPr lang="en-US" dirty="0" err="1" smtClean="0"/>
              <a:t>h</a:t>
            </a:r>
            <a:r>
              <a:rPr lang="en-US" dirty="0" smtClean="0"/>
              <a:t>  =  100 W/m</a:t>
            </a:r>
            <a:r>
              <a:rPr lang="en-US" baseline="30000" dirty="0" smtClean="0"/>
              <a:t>2</a:t>
            </a:r>
            <a:r>
              <a:rPr lang="en-US" dirty="0" smtClean="0"/>
              <a:t>-</a:t>
            </a:r>
            <a:r>
              <a:rPr lang="en-US" dirty="0" smtClean="0"/>
              <a:t>K</a:t>
            </a:r>
          </a:p>
          <a:p>
            <a:pPr lvl="1"/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r>
              <a:rPr lang="en-US" dirty="0" smtClean="0"/>
              <a:t>  = 10 mm or .01 </a:t>
            </a:r>
            <a:r>
              <a:rPr lang="en-US" dirty="0" err="1" smtClean="0"/>
              <a:t>m</a:t>
            </a:r>
            <a:endParaRPr lang="en-US" dirty="0" smtClean="0"/>
          </a:p>
          <a:p>
            <a:pPr lvl="1"/>
            <a:r>
              <a:rPr lang="en-US" dirty="0" smtClean="0"/>
              <a:t>T</a:t>
            </a:r>
            <a:r>
              <a:rPr lang="en-US" baseline="-25000" dirty="0" smtClean="0"/>
              <a:t>i</a:t>
            </a:r>
            <a:r>
              <a:rPr lang="en-US" dirty="0" smtClean="0"/>
              <a:t>  = 6° C</a:t>
            </a:r>
          </a:p>
          <a:p>
            <a:pPr lvl="1"/>
            <a:r>
              <a:rPr lang="en-US" dirty="0" smtClean="0"/>
              <a:t>T</a:t>
            </a:r>
            <a:r>
              <a:rPr lang="en-US" baseline="-25000" dirty="0" smtClean="0"/>
              <a:t>∞ </a:t>
            </a:r>
            <a:r>
              <a:rPr lang="en-US" dirty="0" smtClean="0"/>
              <a:t>= 100° C</a:t>
            </a:r>
          </a:p>
          <a:p>
            <a:pPr lvl="1"/>
            <a:r>
              <a:rPr lang="en-US" dirty="0" err="1" smtClean="0"/>
              <a:t>T</a:t>
            </a:r>
            <a:r>
              <a:rPr lang="en-US" baseline="-25000" dirty="0" err="1" smtClean="0"/>
              <a:t>f</a:t>
            </a:r>
            <a:r>
              <a:rPr lang="en-US" dirty="0" smtClean="0"/>
              <a:t> = 80</a:t>
            </a:r>
            <a:r>
              <a:rPr lang="en-US" dirty="0" smtClean="0"/>
              <a:t>°</a:t>
            </a:r>
            <a:r>
              <a:rPr lang="en-US" dirty="0" smtClean="0"/>
              <a:t> C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 descr="2383917001_4a84f482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936" y="3455712"/>
            <a:ext cx="3804864" cy="2853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The Experiment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First:</a:t>
            </a:r>
          </a:p>
          <a:p>
            <a:pPr lvl="1"/>
            <a:r>
              <a:rPr lang="en-US" dirty="0" smtClean="0"/>
              <a:t>We cooked a hot dog in boiling water until it was done.  Once done we measured the inside temperature with a thermometer. 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f</a:t>
            </a:r>
            <a:r>
              <a:rPr lang="en-US" dirty="0" smtClean="0"/>
              <a:t> = 80° C</a:t>
            </a:r>
          </a:p>
          <a:p>
            <a:r>
              <a:rPr lang="en-US" dirty="0" smtClean="0"/>
              <a:t>Second:</a:t>
            </a:r>
          </a:p>
          <a:p>
            <a:pPr lvl="1"/>
            <a:r>
              <a:rPr lang="en-US" dirty="0" smtClean="0"/>
              <a:t>We performed the analysis to calculate the time.</a:t>
            </a:r>
          </a:p>
          <a:p>
            <a:r>
              <a:rPr lang="en-US" dirty="0" smtClean="0"/>
              <a:t>Third:</a:t>
            </a:r>
          </a:p>
          <a:p>
            <a:pPr lvl="1"/>
            <a:r>
              <a:rPr lang="en-US" dirty="0" smtClean="0"/>
              <a:t>We performed the experiment again, measured the time, and measured the outside temperature.</a:t>
            </a:r>
            <a:endParaRPr lang="en-US" dirty="0"/>
          </a:p>
        </p:txBody>
      </p:sp>
      <p:pic>
        <p:nvPicPr>
          <p:cNvPr id="4" name="Picture 3" descr="D1172~Hot-Dogs-Post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725" y="274638"/>
            <a:ext cx="2110562" cy="1646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The Analysis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39" y="1417638"/>
            <a:ext cx="8557941" cy="489172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First:</a:t>
            </a:r>
          </a:p>
          <a:p>
            <a:pPr lvl="1"/>
            <a:r>
              <a:rPr lang="en-US" dirty="0" smtClean="0"/>
              <a:t>Found the </a:t>
            </a:r>
            <a:r>
              <a:rPr lang="en-US" dirty="0" err="1" smtClean="0"/>
              <a:t>Biot</a:t>
            </a:r>
            <a:r>
              <a:rPr lang="en-US" dirty="0" smtClean="0"/>
              <a:t> Number</a:t>
            </a:r>
          </a:p>
          <a:p>
            <a:pPr lvl="2"/>
            <a:r>
              <a:rPr lang="en-US" sz="2000" dirty="0" smtClean="0"/>
              <a:t>Bi = </a:t>
            </a:r>
            <a:r>
              <a:rPr lang="en-US" sz="2000" dirty="0" err="1" smtClean="0"/>
              <a:t>hL</a:t>
            </a:r>
            <a:r>
              <a:rPr lang="en-US" sz="2000" baseline="-25000" dirty="0" err="1" smtClean="0"/>
              <a:t>c</a:t>
            </a:r>
            <a:r>
              <a:rPr lang="en-US" sz="2000" dirty="0" err="1" smtClean="0"/>
              <a:t>/k</a:t>
            </a:r>
            <a:r>
              <a:rPr lang="en-US" sz="2000" dirty="0" smtClean="0"/>
              <a:t> = hr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/2k = (100 W/m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-K *(.01 m))/(2*(.52) W/</a:t>
            </a:r>
            <a:r>
              <a:rPr lang="en-US" sz="2000" dirty="0" err="1" smtClean="0"/>
              <a:t>m</a:t>
            </a:r>
            <a:r>
              <a:rPr lang="en-US" sz="2000" dirty="0" smtClean="0"/>
              <a:t>-K)</a:t>
            </a:r>
          </a:p>
          <a:p>
            <a:pPr lvl="2"/>
            <a:r>
              <a:rPr lang="en-US" sz="2000" dirty="0" smtClean="0"/>
              <a:t>Bi = .96</a:t>
            </a:r>
          </a:p>
          <a:p>
            <a:pPr lvl="1"/>
            <a:r>
              <a:rPr lang="en-US" dirty="0" smtClean="0"/>
              <a:t>Since Bi &gt; .1 Analysis with lumped capacitance is inappropriate.</a:t>
            </a:r>
          </a:p>
          <a:p>
            <a:r>
              <a:rPr lang="en-US" dirty="0" smtClean="0"/>
              <a:t>Second:</a:t>
            </a:r>
          </a:p>
          <a:p>
            <a:pPr lvl="1"/>
            <a:r>
              <a:rPr lang="en-US" dirty="0" smtClean="0"/>
              <a:t>Therefore, we used the </a:t>
            </a:r>
            <a:r>
              <a:rPr lang="en-US" dirty="0" err="1" smtClean="0"/>
              <a:t>Heisler</a:t>
            </a:r>
            <a:r>
              <a:rPr lang="en-US" dirty="0" smtClean="0"/>
              <a:t> Chart</a:t>
            </a:r>
          </a:p>
          <a:p>
            <a:pPr lvl="2"/>
            <a:r>
              <a:rPr lang="en-US" sz="2000" dirty="0" smtClean="0"/>
              <a:t>Bi = hr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/k = (100 W/m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-K *(.01 m))/(.52 W/</a:t>
            </a:r>
            <a:r>
              <a:rPr lang="en-US" sz="2000" dirty="0" err="1" smtClean="0"/>
              <a:t>m</a:t>
            </a:r>
            <a:r>
              <a:rPr lang="en-US" sz="2000" dirty="0" smtClean="0"/>
              <a:t>-K)</a:t>
            </a:r>
          </a:p>
          <a:p>
            <a:pPr lvl="2"/>
            <a:r>
              <a:rPr lang="en-US" sz="2000" dirty="0" smtClean="0"/>
              <a:t>Bi = 1.92</a:t>
            </a:r>
          </a:p>
          <a:p>
            <a:pPr lvl="1"/>
            <a:r>
              <a:rPr lang="en-US" dirty="0" smtClean="0"/>
              <a:t>Found Θ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*</a:t>
            </a:r>
            <a:r>
              <a:rPr lang="en-US" dirty="0" smtClean="0"/>
              <a:t> = </a:t>
            </a:r>
            <a:r>
              <a:rPr lang="en-US" dirty="0" smtClean="0"/>
              <a:t>Θ</a:t>
            </a:r>
            <a:r>
              <a:rPr lang="en-US" baseline="-25000" dirty="0" smtClean="0"/>
              <a:t>0</a:t>
            </a:r>
            <a:r>
              <a:rPr lang="en-US" dirty="0" smtClean="0"/>
              <a:t>/</a:t>
            </a:r>
            <a:r>
              <a:rPr lang="en-US" dirty="0" smtClean="0"/>
              <a:t>Θ</a:t>
            </a:r>
            <a:r>
              <a:rPr lang="en-US" baseline="-25000" dirty="0" smtClean="0"/>
              <a:t>i</a:t>
            </a:r>
            <a:r>
              <a:rPr lang="en-US" dirty="0" smtClean="0"/>
              <a:t> = 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f</a:t>
            </a:r>
            <a:r>
              <a:rPr lang="en-US" dirty="0" smtClean="0"/>
              <a:t>-T</a:t>
            </a:r>
            <a:r>
              <a:rPr lang="en-US" baseline="-25000" dirty="0" smtClean="0"/>
              <a:t>∞</a:t>
            </a:r>
            <a:r>
              <a:rPr lang="en-US" dirty="0" smtClean="0"/>
              <a:t>)/(T</a:t>
            </a:r>
            <a:r>
              <a:rPr lang="en-US" baseline="-25000" dirty="0" smtClean="0"/>
              <a:t>i</a:t>
            </a:r>
            <a:r>
              <a:rPr lang="en-US" dirty="0" smtClean="0"/>
              <a:t>-</a:t>
            </a:r>
            <a:r>
              <a:rPr lang="en-US" dirty="0" smtClean="0"/>
              <a:t>T</a:t>
            </a:r>
            <a:r>
              <a:rPr lang="en-US" baseline="-25000" dirty="0" smtClean="0"/>
              <a:t>∞</a:t>
            </a:r>
            <a:r>
              <a:rPr lang="en-US" dirty="0" smtClean="0"/>
              <a:t>)</a:t>
            </a:r>
            <a:r>
              <a:rPr lang="en-US" baseline="-25000" dirty="0" smtClean="0"/>
              <a:t> </a:t>
            </a:r>
          </a:p>
          <a:p>
            <a:pPr lvl="2"/>
            <a:r>
              <a:rPr lang="en-US" sz="2000" dirty="0" smtClean="0"/>
              <a:t>Θ</a:t>
            </a:r>
            <a:r>
              <a:rPr lang="en-US" sz="2000" baseline="-25000" dirty="0" smtClean="0"/>
              <a:t>0</a:t>
            </a:r>
            <a:r>
              <a:rPr lang="en-US" sz="2000" baseline="30000" dirty="0" smtClean="0"/>
              <a:t>* </a:t>
            </a:r>
            <a:r>
              <a:rPr lang="en-US" sz="2000" dirty="0" smtClean="0"/>
              <a:t>= (80-100)/(6-100) = .21</a:t>
            </a:r>
          </a:p>
        </p:txBody>
      </p:sp>
      <p:pic>
        <p:nvPicPr>
          <p:cNvPr id="4" name="Picture 3" descr="Hot dog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292" y="4410818"/>
            <a:ext cx="1357457" cy="1898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The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/>
            <a:r>
              <a:rPr lang="en-US" dirty="0" smtClean="0"/>
              <a:t>Third: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/>
              <a:t>Found </a:t>
            </a:r>
            <a:r>
              <a:rPr lang="en-US" dirty="0" err="1" smtClean="0"/>
              <a:t>Fo</a:t>
            </a:r>
            <a:r>
              <a:rPr lang="en-US" dirty="0" smtClean="0"/>
              <a:t> = </a:t>
            </a:r>
            <a:r>
              <a:rPr lang="en-US" dirty="0" err="1" smtClean="0"/>
              <a:t>t</a:t>
            </a:r>
            <a:r>
              <a:rPr lang="en-US" dirty="0" smtClean="0"/>
              <a:t>* where </a:t>
            </a:r>
            <a:r>
              <a:rPr lang="en-US" dirty="0" err="1" smtClean="0"/>
              <a:t>t</a:t>
            </a:r>
            <a:r>
              <a:rPr lang="en-US" dirty="0" smtClean="0"/>
              <a:t>* = αt/r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2</a:t>
            </a:r>
            <a:r>
              <a:rPr lang="en-US" dirty="0" smtClean="0"/>
              <a:t>   Therefore, </a:t>
            </a:r>
            <a:r>
              <a:rPr lang="en-US" dirty="0" err="1" smtClean="0"/>
              <a:t>Fo</a:t>
            </a:r>
            <a:r>
              <a:rPr lang="en-US" dirty="0" smtClean="0"/>
              <a:t> = </a:t>
            </a:r>
            <a:r>
              <a:rPr lang="en-US" dirty="0" smtClean="0"/>
              <a:t>.</a:t>
            </a:r>
            <a:r>
              <a:rPr lang="en-US" dirty="0" smtClean="0"/>
              <a:t>8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000" dirty="0" smtClean="0"/>
              <a:t>Also </a:t>
            </a:r>
            <a:r>
              <a:rPr lang="en-US" sz="2000" dirty="0" err="1" smtClean="0"/>
              <a:t>α</a:t>
            </a:r>
            <a:r>
              <a:rPr lang="en-US" sz="2000" dirty="0" smtClean="0"/>
              <a:t> = </a:t>
            </a:r>
            <a:r>
              <a:rPr lang="en-US" sz="2000" dirty="0" err="1" smtClean="0"/>
              <a:t>k/(ρc</a:t>
            </a:r>
            <a:r>
              <a:rPr lang="en-US" sz="2000" baseline="-25000" dirty="0" err="1" smtClean="0"/>
              <a:t>p</a:t>
            </a:r>
            <a:r>
              <a:rPr lang="en-US" sz="2000" dirty="0" smtClean="0"/>
              <a:t>) = (.52 W/m-K)/((880 kg/m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)*(3350 J/kg-K)) 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000" dirty="0" err="1" smtClean="0"/>
              <a:t>α</a:t>
            </a:r>
            <a:r>
              <a:rPr lang="en-US" sz="2000" dirty="0" smtClean="0"/>
              <a:t> = 1.764E-7 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/s</a:t>
            </a:r>
          </a:p>
          <a:p>
            <a:pPr marL="228600"/>
            <a:r>
              <a:rPr lang="en-US" dirty="0" smtClean="0"/>
              <a:t>Finally: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/>
              <a:t>So </a:t>
            </a:r>
            <a:r>
              <a:rPr lang="en-US" dirty="0" err="1" smtClean="0"/>
              <a:t>t</a:t>
            </a:r>
            <a:r>
              <a:rPr lang="en-US" dirty="0" smtClean="0"/>
              <a:t> = (r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2</a:t>
            </a:r>
            <a:r>
              <a:rPr lang="en-US" dirty="0" smtClean="0"/>
              <a:t>Fo)/α = ((.01 m)</a:t>
            </a:r>
            <a:r>
              <a:rPr lang="en-US" baseline="30000" dirty="0" smtClean="0"/>
              <a:t>2</a:t>
            </a:r>
            <a:r>
              <a:rPr lang="en-US" dirty="0" smtClean="0"/>
              <a:t>(.8))/(1.764E-7 m</a:t>
            </a:r>
            <a:r>
              <a:rPr lang="en-US" baseline="30000" dirty="0" smtClean="0"/>
              <a:t>2</a:t>
            </a:r>
            <a:r>
              <a:rPr lang="en-US" dirty="0" smtClean="0"/>
              <a:t>/s)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err="1" smtClean="0"/>
              <a:t>t</a:t>
            </a:r>
            <a:r>
              <a:rPr lang="en-US" dirty="0" smtClean="0"/>
              <a:t> = 453.5 seconds or 7.6 minutes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hot-do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268" y="4298270"/>
            <a:ext cx="2523662" cy="2397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Conclusion</a:t>
            </a:r>
            <a:endParaRPr lang="en-US" cap="smal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Analytical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Experimental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Time calculated to cook a hot </a:t>
            </a:r>
            <a:r>
              <a:rPr lang="en-US" dirty="0" smtClean="0"/>
              <a:t>dog to 80</a:t>
            </a:r>
            <a:r>
              <a:rPr lang="en-US" dirty="0" smtClean="0"/>
              <a:t>° C was 7.6 minutes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Time to actually cook a hot </a:t>
            </a:r>
            <a:r>
              <a:rPr lang="en-US" dirty="0" smtClean="0"/>
              <a:t>dog to 80</a:t>
            </a:r>
            <a:r>
              <a:rPr lang="en-US" dirty="0" smtClean="0"/>
              <a:t>° C </a:t>
            </a:r>
            <a:r>
              <a:rPr lang="en-US" dirty="0" smtClean="0"/>
              <a:t>was 6.2 </a:t>
            </a:r>
            <a:r>
              <a:rPr lang="en-US" dirty="0" smtClean="0"/>
              <a:t>minutes</a:t>
            </a:r>
          </a:p>
          <a:p>
            <a:endParaRPr lang="en-US" dirty="0"/>
          </a:p>
        </p:txBody>
      </p:sp>
      <p:pic>
        <p:nvPicPr>
          <p:cNvPr id="7" name="Picture 6" descr="img-hot-dog_1834226387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898" y="4502661"/>
            <a:ext cx="2899111" cy="1623502"/>
          </a:xfrm>
          <a:prstGeom prst="rect">
            <a:avLst/>
          </a:prstGeom>
        </p:spPr>
      </p:pic>
      <p:pic>
        <p:nvPicPr>
          <p:cNvPr id="10" name="Picture 9" descr="HotDog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009" y="3897838"/>
            <a:ext cx="2271791" cy="2744383"/>
          </a:xfrm>
          <a:prstGeom prst="rect">
            <a:avLst/>
          </a:prstGeom>
        </p:spPr>
      </p:pic>
      <p:pic>
        <p:nvPicPr>
          <p:cNvPr id="11" name="Picture 10" descr="1751833442_409bf6068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20" y="4127577"/>
            <a:ext cx="3126278" cy="2344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Discussion</a:t>
            </a:r>
            <a:endParaRPr lang="en-US" cap="smal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Reasons why our analysis and experimental results differed:</a:t>
            </a:r>
          </a:p>
          <a:p>
            <a:pPr lvl="1"/>
            <a:r>
              <a:rPr lang="en-US" dirty="0" smtClean="0"/>
              <a:t>Thermometer’s time constant and inaccuracy</a:t>
            </a:r>
          </a:p>
          <a:p>
            <a:pPr lvl="1"/>
            <a:r>
              <a:rPr lang="en-US" dirty="0" smtClean="0"/>
              <a:t>Boiling temperature differs with altitude</a:t>
            </a:r>
          </a:p>
          <a:p>
            <a:pPr lvl="1"/>
            <a:r>
              <a:rPr lang="en-US" dirty="0" smtClean="0"/>
              <a:t>Each hot dog differs slightly in properties</a:t>
            </a:r>
          </a:p>
          <a:p>
            <a:pPr lvl="1"/>
            <a:r>
              <a:rPr lang="en-US" dirty="0" smtClean="0"/>
              <a:t>Human error in the experimental design</a:t>
            </a:r>
          </a:p>
          <a:p>
            <a:pPr lvl="1"/>
            <a:endParaRPr lang="en-US" dirty="0"/>
          </a:p>
        </p:txBody>
      </p:sp>
      <p:pic>
        <p:nvPicPr>
          <p:cNvPr id="5" name="Picture 4" descr="hillbillyhomewreck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685476"/>
            <a:ext cx="2134113" cy="1623884"/>
          </a:xfrm>
          <a:prstGeom prst="rect">
            <a:avLst/>
          </a:prstGeom>
        </p:spPr>
      </p:pic>
      <p:pic>
        <p:nvPicPr>
          <p:cNvPr id="6" name="Picture 5" descr="hotdogs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278" y="4685476"/>
            <a:ext cx="2177522" cy="1623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1192</TotalTime>
  <Words>551</Words>
  <Application>Microsoft Macintosh PowerPoint</Application>
  <PresentationFormat>On-screen Show (4:3)</PresentationFormat>
  <Paragraphs>64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Hot dogs, HOT Dogs, and more hot dogs…</vt:lpstr>
      <vt:lpstr>Time To Cook a Hot Dog</vt:lpstr>
      <vt:lpstr>The Problem</vt:lpstr>
      <vt:lpstr>Our Assumptions</vt:lpstr>
      <vt:lpstr>The Experiment</vt:lpstr>
      <vt:lpstr>The Analysis</vt:lpstr>
      <vt:lpstr>The Analysis</vt:lpstr>
      <vt:lpstr>Conclusion</vt:lpstr>
      <vt:lpstr>Discussion</vt:lpstr>
    </vt:vector>
  </TitlesOfParts>
  <Company>Brigham Young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 dogs… and more hot dogs…</dc:title>
  <dc:creator>Spencer Madsen</dc:creator>
  <cp:lastModifiedBy>Spencer Madsen</cp:lastModifiedBy>
  <cp:revision>53</cp:revision>
  <dcterms:created xsi:type="dcterms:W3CDTF">2010-03-30T13:54:24Z</dcterms:created>
  <dcterms:modified xsi:type="dcterms:W3CDTF">2010-03-30T21:59:19Z</dcterms:modified>
</cp:coreProperties>
</file>