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BCED9-95A6-42B6-9C3D-25658E00B081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48484-330B-429D-BAAE-2459D6D55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48484-330B-429D-BAAE-2459D6D55B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48484-330B-429D-BAAE-2459D6D55B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48484-330B-429D-BAAE-2459D6D55B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48484-330B-429D-BAAE-2459D6D55B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48484-330B-429D-BAAE-2459D6D55B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48484-330B-429D-BAAE-2459D6D55B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48484-330B-429D-BAAE-2459D6D55B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5E1-EF0C-43E9-B570-754B6FEE8621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0CC-E991-448D-BDAD-765374F8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5E1-EF0C-43E9-B570-754B6FEE8621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0CC-E991-448D-BDAD-765374F8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5E1-EF0C-43E9-B570-754B6FEE8621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0CC-E991-448D-BDAD-765374F8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5E1-EF0C-43E9-B570-754B6FEE8621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0CC-E991-448D-BDAD-765374F8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5E1-EF0C-43E9-B570-754B6FEE8621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0CC-E991-448D-BDAD-765374F8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5E1-EF0C-43E9-B570-754B6FEE8621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0CC-E991-448D-BDAD-765374F8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5E1-EF0C-43E9-B570-754B6FEE8621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0CC-E991-448D-BDAD-765374F8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5E1-EF0C-43E9-B570-754B6FEE8621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0CC-E991-448D-BDAD-765374F8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5E1-EF0C-43E9-B570-754B6FEE8621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0CC-E991-448D-BDAD-765374F8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5E1-EF0C-43E9-B570-754B6FEE8621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0CC-E991-448D-BDAD-765374F8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5E1-EF0C-43E9-B570-754B6FEE8621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3260CC-E991-448D-BDAD-765374F846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06C5E1-EF0C-43E9-B570-754B6FEE8621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3260CC-E991-448D-BDAD-765374F846C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Boiling Water Calculator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/>
              <a:t>Jacob Adams</a:t>
            </a:r>
          </a:p>
          <a:p>
            <a:r>
              <a:rPr lang="en-US" dirty="0" smtClean="0"/>
              <a:t>ME 340 Winter 2010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il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000" y="3733800"/>
            <a:ext cx="6858000" cy="30281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026920"/>
          </a:xfrm>
        </p:spPr>
        <p:txBody>
          <a:bodyPr/>
          <a:lstStyle/>
          <a:p>
            <a:r>
              <a:rPr lang="en-US" dirty="0" smtClean="0"/>
              <a:t>Long complex boiling equations</a:t>
            </a:r>
          </a:p>
          <a:p>
            <a:r>
              <a:rPr lang="en-US" dirty="0" smtClean="0"/>
              <a:t>Numerous cases and different variations can be confusing</a:t>
            </a:r>
          </a:p>
          <a:p>
            <a:r>
              <a:rPr lang="en-US" dirty="0" smtClean="0"/>
              <a:t>Evaluation takes a lot of time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Solution: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05000"/>
            <a:ext cx="4724400" cy="12649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smtClean="0"/>
              <a:t>A Calculator!</a:t>
            </a:r>
            <a:endParaRPr lang="en-US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3200400"/>
            <a:ext cx="6858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Makes calculations quick and easy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Helps eliminate calculation errors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Covers many different cases with minimal changes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The Calculator</a:t>
            </a:r>
            <a:endParaRPr lang="en-US" dirty="0"/>
          </a:p>
        </p:txBody>
      </p:sp>
      <p:pic>
        <p:nvPicPr>
          <p:cNvPr id="5" name="Content Placeholder 4" descr="Calculator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102811" y="1920875"/>
            <a:ext cx="2747378" cy="443388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038600" cy="4434840"/>
          </a:xfrm>
        </p:spPr>
        <p:txBody>
          <a:bodyPr/>
          <a:lstStyle/>
          <a:p>
            <a:r>
              <a:rPr lang="en-US" dirty="0" smtClean="0"/>
              <a:t>Calculates:</a:t>
            </a:r>
          </a:p>
          <a:p>
            <a:pPr lvl="1"/>
            <a:r>
              <a:rPr lang="en-US" sz="2000" dirty="0" smtClean="0"/>
              <a:t>Excess Temperature</a:t>
            </a:r>
          </a:p>
          <a:p>
            <a:pPr lvl="1"/>
            <a:r>
              <a:rPr lang="en-US" sz="2000" dirty="0" smtClean="0"/>
              <a:t>Type of Boiling</a:t>
            </a:r>
          </a:p>
          <a:p>
            <a:pPr lvl="1"/>
            <a:r>
              <a:rPr lang="en-US" sz="2000" dirty="0" smtClean="0"/>
              <a:t>Nucleate Heat Flux</a:t>
            </a:r>
          </a:p>
          <a:p>
            <a:pPr lvl="1"/>
            <a:r>
              <a:rPr lang="en-US" sz="2000" dirty="0" smtClean="0"/>
              <a:t>Critical Heat Flux</a:t>
            </a:r>
          </a:p>
          <a:p>
            <a:pPr lvl="1"/>
            <a:r>
              <a:rPr lang="en-US" sz="2000" dirty="0" smtClean="0"/>
              <a:t>Minimum Heat Flux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Calculates values using:</a:t>
            </a:r>
          </a:p>
          <a:p>
            <a:pPr lvl="1"/>
            <a:r>
              <a:rPr lang="en-US" sz="2000" dirty="0" err="1" smtClean="0"/>
              <a:t>Rohsenow</a:t>
            </a:r>
            <a:r>
              <a:rPr lang="en-US" sz="2000" dirty="0" smtClean="0"/>
              <a:t> Correlation</a:t>
            </a:r>
          </a:p>
          <a:p>
            <a:pPr lvl="1"/>
            <a:r>
              <a:rPr lang="en-US" sz="2000" dirty="0" err="1" smtClean="0"/>
              <a:t>Kutateladze-Zuber</a:t>
            </a:r>
            <a:r>
              <a:rPr lang="en-US" sz="2000" dirty="0" smtClean="0"/>
              <a:t> Correlation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7772400" cy="1362456"/>
          </a:xfrm>
        </p:spPr>
        <p:txBody>
          <a:bodyPr/>
          <a:lstStyle/>
          <a:p>
            <a:pPr algn="ctr"/>
            <a:r>
              <a:rPr lang="en-US" sz="7200" dirty="0" smtClean="0"/>
              <a:t>Demonstration</a:t>
            </a:r>
            <a:endParaRPr lang="en-US" sz="7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keep user required variables at a reasonable level, film boiling heat flux cannot be determined by the calculator.</a:t>
            </a:r>
          </a:p>
          <a:p>
            <a:r>
              <a:rPr lang="en-US" dirty="0" smtClean="0"/>
              <a:t>Values for critical and minimum heat fluxes can be inaccurate if excess temperature is not close to key values of 30 and 120 C.</a:t>
            </a:r>
          </a:p>
          <a:p>
            <a:r>
              <a:rPr lang="en-US" dirty="0" smtClean="0"/>
              <a:t>Limited to boiling of </a:t>
            </a:r>
            <a:r>
              <a:rPr lang="en-US" dirty="0" smtClean="0"/>
              <a:t>water - calculator </a:t>
            </a:r>
            <a:r>
              <a:rPr lang="en-US" dirty="0" smtClean="0"/>
              <a:t>could be expanded to include other fluids and material interfaces.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Prof. </a:t>
            </a:r>
            <a:r>
              <a:rPr lang="en-US" dirty="0" err="1" smtClean="0"/>
              <a:t>Soloviev</a:t>
            </a:r>
            <a:r>
              <a:rPr lang="en-US" dirty="0" smtClean="0"/>
              <a:t> and his boiling equation sheet</a:t>
            </a:r>
          </a:p>
          <a:p>
            <a:r>
              <a:rPr lang="en-US" dirty="0" err="1" smtClean="0"/>
              <a:t>Incropera</a:t>
            </a:r>
            <a:r>
              <a:rPr lang="en-US" dirty="0" smtClean="0"/>
              <a:t> and DeWitt’s </a:t>
            </a:r>
            <a:r>
              <a:rPr lang="en-US" i="1" dirty="0" smtClean="0"/>
              <a:t>Fundamentals of Heat and Mass Transfer</a:t>
            </a:r>
            <a:endParaRPr lang="en-US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171</Words>
  <Application>Microsoft Office PowerPoint</Application>
  <PresentationFormat>On-screen Show (4:3)</PresentationFormat>
  <Paragraphs>37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Boiling Water Calculator</vt:lpstr>
      <vt:lpstr>The Problem:</vt:lpstr>
      <vt:lpstr>The Solution:</vt:lpstr>
      <vt:lpstr>The Calculator</vt:lpstr>
      <vt:lpstr>Demonstration</vt:lpstr>
      <vt:lpstr>Limitations</vt:lpstr>
      <vt:lpstr>Acknowledgements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Boiling Water Calculator</dc:title>
  <dc:creator>Jake</dc:creator>
  <cp:lastModifiedBy>adamsj</cp:lastModifiedBy>
  <cp:revision>9</cp:revision>
  <dcterms:created xsi:type="dcterms:W3CDTF">2010-03-30T04:39:41Z</dcterms:created>
  <dcterms:modified xsi:type="dcterms:W3CDTF">2010-03-31T14:57:44Z</dcterms:modified>
</cp:coreProperties>
</file>