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Default Extension="tiff" ContentType="image/tiff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D0DE-4AD6-429A-B38D-8DAFA10346B9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80F1-B666-40BB-A5CB-748EE2B78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D0DE-4AD6-429A-B38D-8DAFA10346B9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80F1-B666-40BB-A5CB-748EE2B78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D0DE-4AD6-429A-B38D-8DAFA10346B9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80F1-B666-40BB-A5CB-748EE2B78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D0DE-4AD6-429A-B38D-8DAFA10346B9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80F1-B666-40BB-A5CB-748EE2B78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D0DE-4AD6-429A-B38D-8DAFA10346B9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8F880F1-B666-40BB-A5CB-748EE2B78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D0DE-4AD6-429A-B38D-8DAFA10346B9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80F1-B666-40BB-A5CB-748EE2B78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D0DE-4AD6-429A-B38D-8DAFA10346B9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80F1-B666-40BB-A5CB-748EE2B78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D0DE-4AD6-429A-B38D-8DAFA10346B9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80F1-B666-40BB-A5CB-748EE2B78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D0DE-4AD6-429A-B38D-8DAFA10346B9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80F1-B666-40BB-A5CB-748EE2B78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D0DE-4AD6-429A-B38D-8DAFA10346B9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80F1-B666-40BB-A5CB-748EE2B78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D0DE-4AD6-429A-B38D-8DAFA10346B9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80F1-B666-40BB-A5CB-748EE2B78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99D0DE-4AD6-429A-B38D-8DAFA10346B9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F880F1-B666-40BB-A5CB-748EE2B78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Designing a Better Camping Pot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295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Mark </a:t>
            </a:r>
            <a:r>
              <a:rPr lang="en-US" sz="3200" b="1" dirty="0" err="1" smtClean="0"/>
              <a:t>Fernelius</a:t>
            </a:r>
            <a:endParaRPr lang="en-US" sz="3200" b="1" dirty="0" smtClean="0"/>
          </a:p>
          <a:p>
            <a:r>
              <a:rPr lang="en-US" sz="3200" b="1" dirty="0" smtClean="0"/>
              <a:t>Luke Duffield</a:t>
            </a:r>
            <a:endParaRPr lang="en-US" sz="3200" b="1" dirty="0"/>
          </a:p>
        </p:txBody>
      </p:sp>
      <p:pic>
        <p:nvPicPr>
          <p:cNvPr id="5" name="Picture 4" descr="IM0005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0500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	We wanted to design a backpacking pot that would decrease cooking times using fins on the bottom and sides.  This would decrease the amount of fuel needed and, thus, the weight a backpacker would need to carry.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Design</a:t>
            </a:r>
            <a:endParaRPr lang="en-US" dirty="0"/>
          </a:p>
        </p:txBody>
      </p:sp>
      <p:pic>
        <p:nvPicPr>
          <p:cNvPr id="4" name="Picture 3" descr="pot.tif"/>
          <p:cNvPicPr>
            <a:picLocks noChangeAspect="1"/>
          </p:cNvPicPr>
          <p:nvPr/>
        </p:nvPicPr>
        <p:blipFill>
          <a:blip r:embed="rId2" cstate="print"/>
          <a:srcRect l="31781" t="8009" r="29352" b="10342"/>
          <a:stretch>
            <a:fillRect/>
          </a:stretch>
        </p:blipFill>
        <p:spPr>
          <a:xfrm>
            <a:off x="762000" y="1676400"/>
            <a:ext cx="3413760" cy="3733800"/>
          </a:xfrm>
          <a:prstGeom prst="rect">
            <a:avLst/>
          </a:prstGeom>
        </p:spPr>
      </p:pic>
      <p:pic>
        <p:nvPicPr>
          <p:cNvPr id="5" name="Picture 4" descr="pot2.tif"/>
          <p:cNvPicPr>
            <a:picLocks noChangeAspect="1"/>
          </p:cNvPicPr>
          <p:nvPr/>
        </p:nvPicPr>
        <p:blipFill>
          <a:blip r:embed="rId3" cstate="print"/>
          <a:srcRect l="29352" t="8009" r="28138" b="8009"/>
          <a:stretch>
            <a:fillRect/>
          </a:stretch>
        </p:blipFill>
        <p:spPr>
          <a:xfrm>
            <a:off x="4724400" y="1676400"/>
            <a:ext cx="3657600" cy="37621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 temperature on the bottom</a:t>
            </a:r>
          </a:p>
          <a:p>
            <a:r>
              <a:rPr lang="en-US" dirty="0" smtClean="0"/>
              <a:t>Reasonable surface and air temperatures</a:t>
            </a:r>
          </a:p>
          <a:p>
            <a:r>
              <a:rPr lang="en-US" dirty="0" smtClean="0"/>
              <a:t>Averaged properties over the process</a:t>
            </a:r>
          </a:p>
          <a:p>
            <a:r>
              <a:rPr lang="en-US" dirty="0" smtClean="0"/>
              <a:t>Fins modeled as isothermal, parallel plates</a:t>
            </a:r>
          </a:p>
          <a:p>
            <a:r>
              <a:rPr lang="en-US" dirty="0" smtClean="0"/>
              <a:t>Fuel burning temperature</a:t>
            </a:r>
          </a:p>
          <a:p>
            <a:r>
              <a:rPr lang="en-US" dirty="0" smtClean="0"/>
              <a:t>Radiation is approximately equal between the two cases, so it was neglected</a:t>
            </a:r>
          </a:p>
          <a:p>
            <a:r>
              <a:rPr lang="en-US" dirty="0" smtClean="0"/>
              <a:t>Convection coefficient approximately equal between the two cases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1731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Resistance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q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Without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fins on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bottom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2.8  K/W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32 Watts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With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fins on bottom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0.316  K/W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289 Watts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Fins on Side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58  K/W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.22 watts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38200" y="3048001"/>
            <a:ext cx="70104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800" dirty="0" smtClean="0">
                <a:solidFill>
                  <a:prstClr val="white"/>
                </a:solidFill>
              </a:rPr>
              <a:t>Fins on the side contribute very little.  It would be best to not include them as the added weight is not offset by higher performance.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800" dirty="0" smtClean="0">
                <a:solidFill>
                  <a:prstClr val="white"/>
                </a:solidFill>
              </a:rPr>
              <a:t>Fins on the bottom increase heat flux by a factor of nine, so they are worth the added weight. 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</TotalTime>
  <Words>182</Words>
  <Application>Microsoft Macintosh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Apex</vt:lpstr>
      <vt:lpstr>Designing a Better Camping Pot</vt:lpstr>
      <vt:lpstr>Overview</vt:lpstr>
      <vt:lpstr>Our Design</vt:lpstr>
      <vt:lpstr>Assumptions</vt:lpstr>
      <vt:lpstr>Results</vt:lpstr>
    </vt:vector>
  </TitlesOfParts>
  <Company>Brigham Young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 Better Pot</dc:title>
  <dc:creator>profilec</dc:creator>
  <cp:lastModifiedBy>Mark Fernelius</cp:lastModifiedBy>
  <cp:revision>16</cp:revision>
  <dcterms:created xsi:type="dcterms:W3CDTF">2010-03-30T23:59:23Z</dcterms:created>
  <dcterms:modified xsi:type="dcterms:W3CDTF">2010-03-31T00:01:31Z</dcterms:modified>
</cp:coreProperties>
</file>