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72" r:id="rId5"/>
    <p:sldId id="265" r:id="rId6"/>
    <p:sldId id="267" r:id="rId7"/>
    <p:sldId id="259" r:id="rId8"/>
    <p:sldId id="270" r:id="rId9"/>
    <p:sldId id="269" r:id="rId10"/>
    <p:sldId id="268" r:id="rId11"/>
    <p:sldId id="263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aedm\homes\.caedm\desktop\me340\semester%20proje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Skin Temperature</a:t>
            </a:r>
            <a:r>
              <a:rPr lang="en-US" baseline="0"/>
              <a:t> vs. Wind Speed</a:t>
            </a:r>
            <a:endParaRPr lang="en-US"/>
          </a:p>
        </c:rich>
      </c:tx>
      <c:layout>
        <c:manualLayout>
          <c:xMode val="edge"/>
          <c:yMode val="edge"/>
          <c:x val="0.21809980592816791"/>
          <c:y val="2.819738167170192E-2"/>
        </c:manualLayout>
      </c:layout>
    </c:title>
    <c:plotArea>
      <c:layout>
        <c:manualLayout>
          <c:layoutTarget val="inner"/>
          <c:xMode val="edge"/>
          <c:yMode val="edge"/>
          <c:x val="0.12310720117640028"/>
          <c:y val="0.16949671321296345"/>
          <c:w val="0.65454205032188684"/>
          <c:h val="0.63035865229837396"/>
        </c:manualLayout>
      </c:layout>
      <c:scatterChart>
        <c:scatterStyle val="lineMarker"/>
        <c:ser>
          <c:idx val="0"/>
          <c:order val="0"/>
          <c:tx>
            <c:strRef>
              <c:f>Analysis!$R$3</c:f>
              <c:strCache>
                <c:ptCount val="1"/>
                <c:pt idx="0">
                  <c:v>Without Jacket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Analysis!$I$4:$I$273</c:f>
              <c:numCache>
                <c:formatCode>General</c:formatCode>
                <c:ptCount val="270"/>
                <c:pt idx="0">
                  <c:v>1.1185</c:v>
                </c:pt>
                <c:pt idx="1">
                  <c:v>2.2370000000000001</c:v>
                </c:pt>
                <c:pt idx="2">
                  <c:v>3.3554999999999993</c:v>
                </c:pt>
                <c:pt idx="3">
                  <c:v>4.4740000000000002</c:v>
                </c:pt>
                <c:pt idx="4">
                  <c:v>5.5924999999999985</c:v>
                </c:pt>
                <c:pt idx="5">
                  <c:v>6.7110000000000003</c:v>
                </c:pt>
                <c:pt idx="6">
                  <c:v>7.8294999999999995</c:v>
                </c:pt>
                <c:pt idx="7">
                  <c:v>8.9480000000000004</c:v>
                </c:pt>
                <c:pt idx="8">
                  <c:v>10.066500000000005</c:v>
                </c:pt>
                <c:pt idx="9">
                  <c:v>11.185</c:v>
                </c:pt>
                <c:pt idx="10">
                  <c:v>12.303500000000003</c:v>
                </c:pt>
                <c:pt idx="11">
                  <c:v>13.422000000000002</c:v>
                </c:pt>
                <c:pt idx="12">
                  <c:v>14.540500000000002</c:v>
                </c:pt>
                <c:pt idx="13">
                  <c:v>15.659000000000002</c:v>
                </c:pt>
                <c:pt idx="14">
                  <c:v>16.7775</c:v>
                </c:pt>
                <c:pt idx="15">
                  <c:v>17.896000000000001</c:v>
                </c:pt>
                <c:pt idx="16">
                  <c:v>19.014500000000005</c:v>
                </c:pt>
                <c:pt idx="17">
                  <c:v>20.13300000000001</c:v>
                </c:pt>
                <c:pt idx="18">
                  <c:v>21.2515</c:v>
                </c:pt>
                <c:pt idx="19">
                  <c:v>22.37</c:v>
                </c:pt>
                <c:pt idx="20">
                  <c:v>23.488499999999988</c:v>
                </c:pt>
                <c:pt idx="21">
                  <c:v>24.606999999999999</c:v>
                </c:pt>
                <c:pt idx="22">
                  <c:v>25.72549999999999</c:v>
                </c:pt>
                <c:pt idx="23">
                  <c:v>26.844000000000001</c:v>
                </c:pt>
                <c:pt idx="24">
                  <c:v>27.962499999999991</c:v>
                </c:pt>
                <c:pt idx="25">
                  <c:v>29.081000000000003</c:v>
                </c:pt>
                <c:pt idx="26">
                  <c:v>30.1995</c:v>
                </c:pt>
                <c:pt idx="27">
                  <c:v>31.318000000000001</c:v>
                </c:pt>
                <c:pt idx="28">
                  <c:v>32.436500000000002</c:v>
                </c:pt>
                <c:pt idx="29">
                  <c:v>33.555</c:v>
                </c:pt>
                <c:pt idx="30">
                  <c:v>34.673500000000011</c:v>
                </c:pt>
                <c:pt idx="31">
                  <c:v>35.792000000000016</c:v>
                </c:pt>
                <c:pt idx="32">
                  <c:v>36.910499999999999</c:v>
                </c:pt>
                <c:pt idx="33">
                  <c:v>38.029000000000003</c:v>
                </c:pt>
                <c:pt idx="34">
                  <c:v>39.147500000000001</c:v>
                </c:pt>
                <c:pt idx="35">
                  <c:v>40.266000000000012</c:v>
                </c:pt>
                <c:pt idx="36">
                  <c:v>41.384499999999996</c:v>
                </c:pt>
                <c:pt idx="37">
                  <c:v>42.503</c:v>
                </c:pt>
                <c:pt idx="38">
                  <c:v>43.621500000000012</c:v>
                </c:pt>
                <c:pt idx="39">
                  <c:v>44.74</c:v>
                </c:pt>
                <c:pt idx="40">
                  <c:v>45.858499999999999</c:v>
                </c:pt>
                <c:pt idx="41">
                  <c:v>46.977000000000004</c:v>
                </c:pt>
                <c:pt idx="42">
                  <c:v>48.095500000000015</c:v>
                </c:pt>
                <c:pt idx="43">
                  <c:v>49.214000000000006</c:v>
                </c:pt>
                <c:pt idx="44">
                  <c:v>50.332500000000003</c:v>
                </c:pt>
                <c:pt idx="45">
                  <c:v>51.450999999999993</c:v>
                </c:pt>
                <c:pt idx="46">
                  <c:v>52.569500000000012</c:v>
                </c:pt>
                <c:pt idx="47">
                  <c:v>53.688000000000002</c:v>
                </c:pt>
                <c:pt idx="48">
                  <c:v>54.8065</c:v>
                </c:pt>
                <c:pt idx="49">
                  <c:v>55.925000000000011</c:v>
                </c:pt>
                <c:pt idx="50">
                  <c:v>57.043500000000002</c:v>
                </c:pt>
                <c:pt idx="51">
                  <c:v>58.162000000000013</c:v>
                </c:pt>
                <c:pt idx="52">
                  <c:v>59.280500000000011</c:v>
                </c:pt>
                <c:pt idx="53">
                  <c:v>60.399000000000001</c:v>
                </c:pt>
                <c:pt idx="54">
                  <c:v>61.517500000000005</c:v>
                </c:pt>
                <c:pt idx="55">
                  <c:v>62.636000000000003</c:v>
                </c:pt>
                <c:pt idx="56">
                  <c:v>63.7545</c:v>
                </c:pt>
                <c:pt idx="57">
                  <c:v>64.872999999999976</c:v>
                </c:pt>
                <c:pt idx="58">
                  <c:v>65.99150000000003</c:v>
                </c:pt>
                <c:pt idx="59">
                  <c:v>67.11</c:v>
                </c:pt>
                <c:pt idx="60">
                  <c:v>68.228499999999983</c:v>
                </c:pt>
                <c:pt idx="61">
                  <c:v>69.347000000000023</c:v>
                </c:pt>
                <c:pt idx="62">
                  <c:v>70.465500000000006</c:v>
                </c:pt>
                <c:pt idx="63">
                  <c:v>71.584000000000003</c:v>
                </c:pt>
                <c:pt idx="64">
                  <c:v>72.702500000000001</c:v>
                </c:pt>
                <c:pt idx="65">
                  <c:v>73.820999999999998</c:v>
                </c:pt>
                <c:pt idx="66">
                  <c:v>74.939500000000024</c:v>
                </c:pt>
                <c:pt idx="67">
                  <c:v>76.057999999999993</c:v>
                </c:pt>
                <c:pt idx="68">
                  <c:v>77.176499999999976</c:v>
                </c:pt>
                <c:pt idx="69">
                  <c:v>78.295000000000002</c:v>
                </c:pt>
                <c:pt idx="70">
                  <c:v>79.413500000000028</c:v>
                </c:pt>
                <c:pt idx="71">
                  <c:v>80.532000000000011</c:v>
                </c:pt>
                <c:pt idx="72">
                  <c:v>81.650500000000008</c:v>
                </c:pt>
                <c:pt idx="73">
                  <c:v>82.769000000000005</c:v>
                </c:pt>
                <c:pt idx="74">
                  <c:v>83.887500000000003</c:v>
                </c:pt>
                <c:pt idx="75">
                  <c:v>85.006</c:v>
                </c:pt>
                <c:pt idx="76">
                  <c:v>86.124499999999998</c:v>
                </c:pt>
                <c:pt idx="77">
                  <c:v>87.243000000000023</c:v>
                </c:pt>
                <c:pt idx="78">
                  <c:v>88.361500000000007</c:v>
                </c:pt>
                <c:pt idx="79">
                  <c:v>89.48</c:v>
                </c:pt>
                <c:pt idx="80">
                  <c:v>90.598500000000001</c:v>
                </c:pt>
                <c:pt idx="81">
                  <c:v>91.717000000000027</c:v>
                </c:pt>
                <c:pt idx="82">
                  <c:v>92.83550000000001</c:v>
                </c:pt>
                <c:pt idx="83">
                  <c:v>93.954000000000022</c:v>
                </c:pt>
                <c:pt idx="84">
                  <c:v>95.072499999999977</c:v>
                </c:pt>
                <c:pt idx="85">
                  <c:v>96.191000000000003</c:v>
                </c:pt>
                <c:pt idx="86">
                  <c:v>97.3095</c:v>
                </c:pt>
                <c:pt idx="87">
                  <c:v>98.427999999999997</c:v>
                </c:pt>
                <c:pt idx="88">
                  <c:v>99.546500000000023</c:v>
                </c:pt>
                <c:pt idx="89">
                  <c:v>100.66500000000001</c:v>
                </c:pt>
                <c:pt idx="90">
                  <c:v>101.7835</c:v>
                </c:pt>
                <c:pt idx="91">
                  <c:v>102.902</c:v>
                </c:pt>
                <c:pt idx="92">
                  <c:v>104.0205</c:v>
                </c:pt>
                <c:pt idx="93">
                  <c:v>105.13900000000001</c:v>
                </c:pt>
                <c:pt idx="94">
                  <c:v>106.25750000000002</c:v>
                </c:pt>
                <c:pt idx="95">
                  <c:v>107.37599999999998</c:v>
                </c:pt>
                <c:pt idx="96">
                  <c:v>108.49450000000003</c:v>
                </c:pt>
                <c:pt idx="97">
                  <c:v>109.613</c:v>
                </c:pt>
                <c:pt idx="98">
                  <c:v>110.73150000000004</c:v>
                </c:pt>
                <c:pt idx="99">
                  <c:v>111.85000000000001</c:v>
                </c:pt>
                <c:pt idx="100">
                  <c:v>112.96850000000002</c:v>
                </c:pt>
                <c:pt idx="101">
                  <c:v>114.087</c:v>
                </c:pt>
                <c:pt idx="102">
                  <c:v>115.2055</c:v>
                </c:pt>
                <c:pt idx="103">
                  <c:v>116.32400000000001</c:v>
                </c:pt>
                <c:pt idx="104">
                  <c:v>117.44250000000002</c:v>
                </c:pt>
                <c:pt idx="105">
                  <c:v>118.56100000000002</c:v>
                </c:pt>
                <c:pt idx="106">
                  <c:v>119.67949999999998</c:v>
                </c:pt>
                <c:pt idx="107">
                  <c:v>120.798</c:v>
                </c:pt>
                <c:pt idx="108">
                  <c:v>121.91650000000003</c:v>
                </c:pt>
                <c:pt idx="109">
                  <c:v>123.03500000000001</c:v>
                </c:pt>
                <c:pt idx="110">
                  <c:v>124.15350000000001</c:v>
                </c:pt>
                <c:pt idx="111">
                  <c:v>125.27200000000001</c:v>
                </c:pt>
                <c:pt idx="112">
                  <c:v>126.3905</c:v>
                </c:pt>
                <c:pt idx="113">
                  <c:v>127.509</c:v>
                </c:pt>
                <c:pt idx="114">
                  <c:v>128.6275</c:v>
                </c:pt>
                <c:pt idx="115">
                  <c:v>129.74599999999998</c:v>
                </c:pt>
                <c:pt idx="116">
                  <c:v>130.86450000000002</c:v>
                </c:pt>
                <c:pt idx="117">
                  <c:v>131.983</c:v>
                </c:pt>
                <c:pt idx="118">
                  <c:v>133.10150000000002</c:v>
                </c:pt>
                <c:pt idx="119">
                  <c:v>134.22</c:v>
                </c:pt>
                <c:pt idx="120">
                  <c:v>135.33850000000001</c:v>
                </c:pt>
                <c:pt idx="121">
                  <c:v>136.45700000000005</c:v>
                </c:pt>
                <c:pt idx="122">
                  <c:v>137.57550000000001</c:v>
                </c:pt>
                <c:pt idx="123">
                  <c:v>138.69400000000002</c:v>
                </c:pt>
                <c:pt idx="124">
                  <c:v>139.8125</c:v>
                </c:pt>
                <c:pt idx="125">
                  <c:v>140.93100000000001</c:v>
                </c:pt>
                <c:pt idx="126">
                  <c:v>142.04949999999999</c:v>
                </c:pt>
                <c:pt idx="127">
                  <c:v>143.16800000000001</c:v>
                </c:pt>
                <c:pt idx="128">
                  <c:v>144.28650000000002</c:v>
                </c:pt>
                <c:pt idx="129">
                  <c:v>145.405</c:v>
                </c:pt>
                <c:pt idx="130">
                  <c:v>146.52350000000001</c:v>
                </c:pt>
                <c:pt idx="131">
                  <c:v>147.642</c:v>
                </c:pt>
                <c:pt idx="132">
                  <c:v>148.76050000000001</c:v>
                </c:pt>
                <c:pt idx="133">
                  <c:v>149.87900000000002</c:v>
                </c:pt>
                <c:pt idx="134">
                  <c:v>150.9975</c:v>
                </c:pt>
                <c:pt idx="135">
                  <c:v>152.11599999999999</c:v>
                </c:pt>
                <c:pt idx="136">
                  <c:v>153.23449999999997</c:v>
                </c:pt>
                <c:pt idx="137">
                  <c:v>154.35300000000001</c:v>
                </c:pt>
                <c:pt idx="138">
                  <c:v>155.47150000000002</c:v>
                </c:pt>
                <c:pt idx="139">
                  <c:v>156.59</c:v>
                </c:pt>
                <c:pt idx="140">
                  <c:v>157.70850000000002</c:v>
                </c:pt>
                <c:pt idx="141">
                  <c:v>158.82700000000006</c:v>
                </c:pt>
                <c:pt idx="142">
                  <c:v>159.94550000000001</c:v>
                </c:pt>
                <c:pt idx="143">
                  <c:v>161.06400000000002</c:v>
                </c:pt>
                <c:pt idx="144">
                  <c:v>162.1825</c:v>
                </c:pt>
                <c:pt idx="145">
                  <c:v>163.30100000000004</c:v>
                </c:pt>
                <c:pt idx="146">
                  <c:v>164.41949999999997</c:v>
                </c:pt>
                <c:pt idx="147">
                  <c:v>165.53800000000001</c:v>
                </c:pt>
                <c:pt idx="148">
                  <c:v>166.65650000000002</c:v>
                </c:pt>
                <c:pt idx="149">
                  <c:v>167.77499999999998</c:v>
                </c:pt>
                <c:pt idx="150">
                  <c:v>168.89350000000002</c:v>
                </c:pt>
                <c:pt idx="151">
                  <c:v>170.012</c:v>
                </c:pt>
                <c:pt idx="152">
                  <c:v>171.13050000000001</c:v>
                </c:pt>
                <c:pt idx="153">
                  <c:v>172.24899999999997</c:v>
                </c:pt>
                <c:pt idx="154">
                  <c:v>173.36750000000001</c:v>
                </c:pt>
                <c:pt idx="155">
                  <c:v>174.48600000000008</c:v>
                </c:pt>
                <c:pt idx="156">
                  <c:v>175.60449999999997</c:v>
                </c:pt>
                <c:pt idx="157">
                  <c:v>176.72300000000001</c:v>
                </c:pt>
                <c:pt idx="158">
                  <c:v>177.8415</c:v>
                </c:pt>
                <c:pt idx="159">
                  <c:v>178.96</c:v>
                </c:pt>
                <c:pt idx="160">
                  <c:v>180.07850000000002</c:v>
                </c:pt>
                <c:pt idx="161">
                  <c:v>181.197</c:v>
                </c:pt>
                <c:pt idx="162">
                  <c:v>182.31550000000001</c:v>
                </c:pt>
                <c:pt idx="163">
                  <c:v>183.434</c:v>
                </c:pt>
                <c:pt idx="164">
                  <c:v>184.55250000000001</c:v>
                </c:pt>
                <c:pt idx="165">
                  <c:v>185.67100000000002</c:v>
                </c:pt>
                <c:pt idx="166">
                  <c:v>186.7895</c:v>
                </c:pt>
                <c:pt idx="167">
                  <c:v>187.90800000000004</c:v>
                </c:pt>
                <c:pt idx="168">
                  <c:v>189.0265</c:v>
                </c:pt>
                <c:pt idx="169">
                  <c:v>190.14499999999998</c:v>
                </c:pt>
                <c:pt idx="170">
                  <c:v>191.26349999999999</c:v>
                </c:pt>
                <c:pt idx="171">
                  <c:v>192.38200000000006</c:v>
                </c:pt>
                <c:pt idx="172">
                  <c:v>193.50050000000002</c:v>
                </c:pt>
                <c:pt idx="173">
                  <c:v>194.61899999999997</c:v>
                </c:pt>
                <c:pt idx="174">
                  <c:v>195.73750000000001</c:v>
                </c:pt>
                <c:pt idx="175">
                  <c:v>196.85600000000005</c:v>
                </c:pt>
                <c:pt idx="176">
                  <c:v>197.97450000000001</c:v>
                </c:pt>
                <c:pt idx="177">
                  <c:v>199.09300000000002</c:v>
                </c:pt>
                <c:pt idx="178">
                  <c:v>200.21149999999997</c:v>
                </c:pt>
                <c:pt idx="179">
                  <c:v>201.33</c:v>
                </c:pt>
                <c:pt idx="180">
                  <c:v>202.4485</c:v>
                </c:pt>
                <c:pt idx="181">
                  <c:v>203.56700000000001</c:v>
                </c:pt>
                <c:pt idx="182">
                  <c:v>204.68550000000002</c:v>
                </c:pt>
                <c:pt idx="183">
                  <c:v>205.804</c:v>
                </c:pt>
                <c:pt idx="184">
                  <c:v>206.92250000000001</c:v>
                </c:pt>
                <c:pt idx="185">
                  <c:v>208.041</c:v>
                </c:pt>
                <c:pt idx="186">
                  <c:v>209.15950000000001</c:v>
                </c:pt>
                <c:pt idx="187">
                  <c:v>210.27800000000002</c:v>
                </c:pt>
                <c:pt idx="188">
                  <c:v>211.3965</c:v>
                </c:pt>
                <c:pt idx="189">
                  <c:v>212.51499999999999</c:v>
                </c:pt>
                <c:pt idx="190">
                  <c:v>213.63349999999997</c:v>
                </c:pt>
                <c:pt idx="191">
                  <c:v>214.75200000000001</c:v>
                </c:pt>
                <c:pt idx="192">
                  <c:v>215.87050000000002</c:v>
                </c:pt>
                <c:pt idx="193">
                  <c:v>216.989</c:v>
                </c:pt>
                <c:pt idx="194">
                  <c:v>218.10750000000002</c:v>
                </c:pt>
                <c:pt idx="195">
                  <c:v>219.226</c:v>
                </c:pt>
                <c:pt idx="196">
                  <c:v>220.34450000000001</c:v>
                </c:pt>
                <c:pt idx="197">
                  <c:v>221.46300000000002</c:v>
                </c:pt>
                <c:pt idx="198">
                  <c:v>222.58150000000001</c:v>
                </c:pt>
                <c:pt idx="199">
                  <c:v>223.70000000000002</c:v>
                </c:pt>
                <c:pt idx="200">
                  <c:v>224.8185</c:v>
                </c:pt>
                <c:pt idx="201">
                  <c:v>225.93700000000001</c:v>
                </c:pt>
                <c:pt idx="202">
                  <c:v>227.05550000000002</c:v>
                </c:pt>
                <c:pt idx="203">
                  <c:v>228.17399999999998</c:v>
                </c:pt>
                <c:pt idx="204">
                  <c:v>229.29250000000002</c:v>
                </c:pt>
                <c:pt idx="205">
                  <c:v>230.411</c:v>
                </c:pt>
                <c:pt idx="206">
                  <c:v>231.52950000000001</c:v>
                </c:pt>
                <c:pt idx="207">
                  <c:v>232.64800000000002</c:v>
                </c:pt>
                <c:pt idx="208">
                  <c:v>233.76650000000001</c:v>
                </c:pt>
                <c:pt idx="209">
                  <c:v>234.88500000000008</c:v>
                </c:pt>
                <c:pt idx="210">
                  <c:v>236.00349999999997</c:v>
                </c:pt>
                <c:pt idx="211">
                  <c:v>237.12200000000001</c:v>
                </c:pt>
                <c:pt idx="212">
                  <c:v>238.24049999999997</c:v>
                </c:pt>
                <c:pt idx="213">
                  <c:v>239.35900000000001</c:v>
                </c:pt>
                <c:pt idx="214">
                  <c:v>240.47750000000002</c:v>
                </c:pt>
                <c:pt idx="215">
                  <c:v>241.596</c:v>
                </c:pt>
                <c:pt idx="216">
                  <c:v>242.71449999999999</c:v>
                </c:pt>
                <c:pt idx="217">
                  <c:v>243.833</c:v>
                </c:pt>
                <c:pt idx="218">
                  <c:v>244.95150000000001</c:v>
                </c:pt>
                <c:pt idx="219">
                  <c:v>246.07000000000002</c:v>
                </c:pt>
                <c:pt idx="220">
                  <c:v>247.1885</c:v>
                </c:pt>
                <c:pt idx="221">
                  <c:v>248.30700000000004</c:v>
                </c:pt>
                <c:pt idx="222">
                  <c:v>249.4255</c:v>
                </c:pt>
                <c:pt idx="223">
                  <c:v>250.54399999999998</c:v>
                </c:pt>
                <c:pt idx="224">
                  <c:v>251.66250000000002</c:v>
                </c:pt>
                <c:pt idx="225">
                  <c:v>252.78100000000001</c:v>
                </c:pt>
                <c:pt idx="226">
                  <c:v>253.89950000000002</c:v>
                </c:pt>
                <c:pt idx="227">
                  <c:v>255.018</c:v>
                </c:pt>
                <c:pt idx="228">
                  <c:v>256.1364999999999</c:v>
                </c:pt>
                <c:pt idx="229">
                  <c:v>257.255</c:v>
                </c:pt>
                <c:pt idx="230">
                  <c:v>258.37350000000004</c:v>
                </c:pt>
                <c:pt idx="231">
                  <c:v>259.49199999999985</c:v>
                </c:pt>
                <c:pt idx="232">
                  <c:v>260.6105</c:v>
                </c:pt>
                <c:pt idx="233">
                  <c:v>261.72899999999976</c:v>
                </c:pt>
                <c:pt idx="234">
                  <c:v>262.84750000000008</c:v>
                </c:pt>
                <c:pt idx="235">
                  <c:v>263.96599999999989</c:v>
                </c:pt>
                <c:pt idx="236">
                  <c:v>265.08449999999999</c:v>
                </c:pt>
                <c:pt idx="237">
                  <c:v>266.20300000000003</c:v>
                </c:pt>
                <c:pt idx="238">
                  <c:v>267.3214999999999</c:v>
                </c:pt>
                <c:pt idx="239">
                  <c:v>268.44</c:v>
                </c:pt>
                <c:pt idx="240">
                  <c:v>269.55850000000004</c:v>
                </c:pt>
                <c:pt idx="241">
                  <c:v>270.67700000000002</c:v>
                </c:pt>
                <c:pt idx="242">
                  <c:v>271.79549999999989</c:v>
                </c:pt>
                <c:pt idx="243">
                  <c:v>272.91399999999987</c:v>
                </c:pt>
                <c:pt idx="244">
                  <c:v>274.03250000000003</c:v>
                </c:pt>
                <c:pt idx="245">
                  <c:v>275.15100000000001</c:v>
                </c:pt>
                <c:pt idx="246">
                  <c:v>276.26949999999999</c:v>
                </c:pt>
                <c:pt idx="247">
                  <c:v>277.38800000000003</c:v>
                </c:pt>
                <c:pt idx="248">
                  <c:v>278.5064999999999</c:v>
                </c:pt>
                <c:pt idx="249">
                  <c:v>279.625</c:v>
                </c:pt>
                <c:pt idx="250">
                  <c:v>280.74350000000004</c:v>
                </c:pt>
                <c:pt idx="251">
                  <c:v>281.86200000000002</c:v>
                </c:pt>
                <c:pt idx="252">
                  <c:v>282.98049999999989</c:v>
                </c:pt>
                <c:pt idx="253">
                  <c:v>284.09899999999988</c:v>
                </c:pt>
                <c:pt idx="254">
                  <c:v>285.21750000000003</c:v>
                </c:pt>
                <c:pt idx="255">
                  <c:v>286.3359999999999</c:v>
                </c:pt>
                <c:pt idx="256">
                  <c:v>287.4545</c:v>
                </c:pt>
                <c:pt idx="257">
                  <c:v>288.57300000000004</c:v>
                </c:pt>
                <c:pt idx="258">
                  <c:v>289.69149999999991</c:v>
                </c:pt>
                <c:pt idx="259">
                  <c:v>290.81</c:v>
                </c:pt>
                <c:pt idx="260">
                  <c:v>291.92849999999987</c:v>
                </c:pt>
                <c:pt idx="261">
                  <c:v>293.04700000000008</c:v>
                </c:pt>
                <c:pt idx="262">
                  <c:v>294.16550000000001</c:v>
                </c:pt>
                <c:pt idx="263">
                  <c:v>295.28399999999988</c:v>
                </c:pt>
                <c:pt idx="264">
                  <c:v>296.40250000000003</c:v>
                </c:pt>
                <c:pt idx="265">
                  <c:v>297.5209999999999</c:v>
                </c:pt>
                <c:pt idx="266">
                  <c:v>298.6395</c:v>
                </c:pt>
                <c:pt idx="267">
                  <c:v>299.75800000000004</c:v>
                </c:pt>
                <c:pt idx="268">
                  <c:v>300.87649999999991</c:v>
                </c:pt>
                <c:pt idx="269">
                  <c:v>301.99499999999989</c:v>
                </c:pt>
              </c:numCache>
            </c:numRef>
          </c:xVal>
          <c:yVal>
            <c:numRef>
              <c:f>Analysis!$R$4:$R$273</c:f>
              <c:numCache>
                <c:formatCode>General</c:formatCode>
                <c:ptCount val="270"/>
                <c:pt idx="0">
                  <c:v>97.047742957594238</c:v>
                </c:pt>
                <c:pt idx="1">
                  <c:v>96.343199548490105</c:v>
                </c:pt>
                <c:pt idx="2">
                  <c:v>95.7756012019384</c:v>
                </c:pt>
                <c:pt idx="3">
                  <c:v>95.279500164546363</c:v>
                </c:pt>
                <c:pt idx="4">
                  <c:v>94.829677592420552</c:v>
                </c:pt>
                <c:pt idx="5">
                  <c:v>94.413230700849866</c:v>
                </c:pt>
                <c:pt idx="6">
                  <c:v>94.022498843878907</c:v>
                </c:pt>
                <c:pt idx="7">
                  <c:v>93.652486313067811</c:v>
                </c:pt>
                <c:pt idx="8">
                  <c:v>93.299715964115066</c:v>
                </c:pt>
                <c:pt idx="9">
                  <c:v>92.961648384367521</c:v>
                </c:pt>
                <c:pt idx="10">
                  <c:v>92.636359001357334</c:v>
                </c:pt>
                <c:pt idx="11">
                  <c:v>92.322345598517501</c:v>
                </c:pt>
                <c:pt idx="12">
                  <c:v>92.018407121262328</c:v>
                </c:pt>
                <c:pt idx="13">
                  <c:v>91.723563932039099</c:v>
                </c:pt>
                <c:pt idx="14">
                  <c:v>91.437003397831916</c:v>
                </c:pt>
                <c:pt idx="15">
                  <c:v>91.158041613650653</c:v>
                </c:pt>
                <c:pt idx="16">
                  <c:v>90.886095768544948</c:v>
                </c:pt>
                <c:pt idx="17">
                  <c:v>90.620663743127423</c:v>
                </c:pt>
                <c:pt idx="18">
                  <c:v>90.361308749136981</c:v>
                </c:pt>
                <c:pt idx="19">
                  <c:v>90.107647564562569</c:v>
                </c:pt>
                <c:pt idx="20">
                  <c:v>89.859341384285059</c:v>
                </c:pt>
                <c:pt idx="21">
                  <c:v>89.616088607219069</c:v>
                </c:pt>
                <c:pt idx="22">
                  <c:v>89.377619080061265</c:v>
                </c:pt>
                <c:pt idx="23">
                  <c:v>89.143689452378865</c:v>
                </c:pt>
                <c:pt idx="24">
                  <c:v>88.914079390605195</c:v>
                </c:pt>
                <c:pt idx="25">
                  <c:v>88.688588463672019</c:v>
                </c:pt>
                <c:pt idx="26">
                  <c:v>88.467033559496883</c:v>
                </c:pt>
                <c:pt idx="27">
                  <c:v>88.249246725190901</c:v>
                </c:pt>
                <c:pt idx="28">
                  <c:v>88.035073348550242</c:v>
                </c:pt>
                <c:pt idx="29">
                  <c:v>87.824370616741035</c:v>
                </c:pt>
                <c:pt idx="30">
                  <c:v>87.617006201870325</c:v>
                </c:pt>
                <c:pt idx="31">
                  <c:v>87.412857133611524</c:v>
                </c:pt>
                <c:pt idx="32">
                  <c:v>87.211808827083502</c:v>
                </c:pt>
                <c:pt idx="33">
                  <c:v>87.013754240396736</c:v>
                </c:pt>
                <c:pt idx="34">
                  <c:v>86.818593141137796</c:v>
                </c:pt>
                <c:pt idx="35">
                  <c:v>86.626231464882082</c:v>
                </c:pt>
                <c:pt idx="36">
                  <c:v>86.436580751852333</c:v>
                </c:pt>
                <c:pt idx="37">
                  <c:v>86.249557650260471</c:v>
                </c:pt>
                <c:pt idx="38">
                  <c:v>86.065083476815133</c:v>
                </c:pt>
                <c:pt idx="39">
                  <c:v>85.883083826448058</c:v>
                </c:pt>
                <c:pt idx="40">
                  <c:v>85.703488224594835</c:v>
                </c:pt>
                <c:pt idx="41">
                  <c:v>85.526229816409028</c:v>
                </c:pt>
                <c:pt idx="42">
                  <c:v>85.351245088154371</c:v>
                </c:pt>
                <c:pt idx="43">
                  <c:v>85.178473616727274</c:v>
                </c:pt>
                <c:pt idx="44">
                  <c:v>85.007857843859284</c:v>
                </c:pt>
                <c:pt idx="45">
                  <c:v>84.839342872033725</c:v>
                </c:pt>
                <c:pt idx="46">
                  <c:v>84.672876279576712</c:v>
                </c:pt>
                <c:pt idx="47">
                  <c:v>84.508407952718059</c:v>
                </c:pt>
                <c:pt idx="48">
                  <c:v>84.345889932723267</c:v>
                </c:pt>
                <c:pt idx="49">
                  <c:v>84.185276276438458</c:v>
                </c:pt>
                <c:pt idx="50">
                  <c:v>84.026522928806742</c:v>
                </c:pt>
                <c:pt idx="51">
                  <c:v>83.86958760609825</c:v>
                </c:pt>
                <c:pt idx="52">
                  <c:v>83.714429688743749</c:v>
                </c:pt>
                <c:pt idx="53">
                  <c:v>83.561010122804689</c:v>
                </c:pt>
                <c:pt idx="54">
                  <c:v>83.409291329220707</c:v>
                </c:pt>
                <c:pt idx="55">
                  <c:v>83.259237120079462</c:v>
                </c:pt>
                <c:pt idx="56">
                  <c:v>83.110812621236903</c:v>
                </c:pt>
                <c:pt idx="57">
                  <c:v>82.96398420069562</c:v>
                </c:pt>
                <c:pt idx="58">
                  <c:v>82.818719402208842</c:v>
                </c:pt>
                <c:pt idx="59">
                  <c:v>82.674986883641992</c:v>
                </c:pt>
                <c:pt idx="60">
                  <c:v>82.532756359664177</c:v>
                </c:pt>
                <c:pt idx="61">
                  <c:v>82.391998548399044</c:v>
                </c:pt>
                <c:pt idx="62">
                  <c:v>82.252685121690007</c:v>
                </c:pt>
                <c:pt idx="63">
                  <c:v>82.114788658678478</c:v>
                </c:pt>
                <c:pt idx="64">
                  <c:v>81.978282602420904</c:v>
                </c:pt>
                <c:pt idx="65">
                  <c:v>81.843141219295333</c:v>
                </c:pt>
                <c:pt idx="66">
                  <c:v>81.709339560976062</c:v>
                </c:pt>
                <c:pt idx="67">
                  <c:v>81.576853428771585</c:v>
                </c:pt>
                <c:pt idx="68">
                  <c:v>81.445659340146989</c:v>
                </c:pt>
                <c:pt idx="69">
                  <c:v>81.315734497256727</c:v>
                </c:pt>
                <c:pt idx="70">
                  <c:v>81.187056757344919</c:v>
                </c:pt>
                <c:pt idx="71">
                  <c:v>81.059604604868099</c:v>
                </c:pt>
                <c:pt idx="72">
                  <c:v>80.933357125219302</c:v>
                </c:pt>
                <c:pt idx="73">
                  <c:v>80.808293979935527</c:v>
                </c:pt>
                <c:pt idx="74">
                  <c:v>80.684395383285789</c:v>
                </c:pt>
                <c:pt idx="75">
                  <c:v>80.561642080142391</c:v>
                </c:pt>
                <c:pt idx="76">
                  <c:v>80.440015325045891</c:v>
                </c:pt>
                <c:pt idx="77">
                  <c:v>80.319496862386842</c:v>
                </c:pt>
                <c:pt idx="78">
                  <c:v>80.200068907624669</c:v>
                </c:pt>
                <c:pt idx="79">
                  <c:v>80.08171412947938</c:v>
                </c:pt>
                <c:pt idx="80">
                  <c:v>79.964415633029887</c:v>
                </c:pt>
                <c:pt idx="81">
                  <c:v>79.848156943664009</c:v>
                </c:pt>
                <c:pt idx="82">
                  <c:v>79.732921991822366</c:v>
                </c:pt>
                <c:pt idx="83">
                  <c:v>79.618695098490718</c:v>
                </c:pt>
                <c:pt idx="84">
                  <c:v>79.505460961390867</c:v>
                </c:pt>
                <c:pt idx="85">
                  <c:v>79.393204641830707</c:v>
                </c:pt>
                <c:pt idx="86">
                  <c:v>79.28191155217138</c:v>
                </c:pt>
                <c:pt idx="87">
                  <c:v>79.171567443878132</c:v>
                </c:pt>
                <c:pt idx="88">
                  <c:v>79.062158396115848</c:v>
                </c:pt>
                <c:pt idx="89">
                  <c:v>78.953670804863052</c:v>
                </c:pt>
                <c:pt idx="90">
                  <c:v>78.846091372511324</c:v>
                </c:pt>
                <c:pt idx="91">
                  <c:v>78.739407097923419</c:v>
                </c:pt>
                <c:pt idx="92">
                  <c:v>78.633605266926708</c:v>
                </c:pt>
                <c:pt idx="93">
                  <c:v>78.528673443213464</c:v>
                </c:pt>
                <c:pt idx="94">
                  <c:v>78.424599459631125</c:v>
                </c:pt>
                <c:pt idx="95">
                  <c:v>78.321371409837241</c:v>
                </c:pt>
                <c:pt idx="96">
                  <c:v>78.218977640302967</c:v>
                </c:pt>
                <c:pt idx="97">
                  <c:v>78.117406742643482</c:v>
                </c:pt>
                <c:pt idx="98">
                  <c:v>78.016647546262163</c:v>
                </c:pt>
                <c:pt idx="99">
                  <c:v>77.916689111289145</c:v>
                </c:pt>
                <c:pt idx="100">
                  <c:v>77.817520721800847</c:v>
                </c:pt>
                <c:pt idx="101">
                  <c:v>77.719131879306417</c:v>
                </c:pt>
                <c:pt idx="102">
                  <c:v>77.621512296486785</c:v>
                </c:pt>
                <c:pt idx="103">
                  <c:v>77.524651891176575</c:v>
                </c:pt>
                <c:pt idx="104">
                  <c:v>77.428540780571041</c:v>
                </c:pt>
                <c:pt idx="105">
                  <c:v>77.333169275656772</c:v>
                </c:pt>
                <c:pt idx="106">
                  <c:v>77.238527875845023</c:v>
                </c:pt>
                <c:pt idx="107">
                  <c:v>77.14460726380679</c:v>
                </c:pt>
                <c:pt idx="108">
                  <c:v>77.051398300493588</c:v>
                </c:pt>
                <c:pt idx="109">
                  <c:v>76.958892020340784</c:v>
                </c:pt>
                <c:pt idx="110">
                  <c:v>76.867079626641441</c:v>
                </c:pt>
                <c:pt idx="111">
                  <c:v>76.775952487083515</c:v>
                </c:pt>
                <c:pt idx="112">
                  <c:v>76.685502129446036</c:v>
                </c:pt>
                <c:pt idx="113">
                  <c:v>76.595720237442407</c:v>
                </c:pt>
                <c:pt idx="114">
                  <c:v>76.506598646708909</c:v>
                </c:pt>
                <c:pt idx="115">
                  <c:v>76.418129340928417</c:v>
                </c:pt>
                <c:pt idx="116">
                  <c:v>76.33030444808611</c:v>
                </c:pt>
                <c:pt idx="117">
                  <c:v>76.243116236851549</c:v>
                </c:pt>
                <c:pt idx="118">
                  <c:v>76.156557113078534</c:v>
                </c:pt>
                <c:pt idx="119">
                  <c:v>76.070619616421624</c:v>
                </c:pt>
                <c:pt idx="120">
                  <c:v>75.985296417063239</c:v>
                </c:pt>
                <c:pt idx="121">
                  <c:v>75.900580312545372</c:v>
                </c:pt>
                <c:pt idx="122">
                  <c:v>75.816464224703694</c:v>
                </c:pt>
                <c:pt idx="123">
                  <c:v>75.732941196698803</c:v>
                </c:pt>
                <c:pt idx="124">
                  <c:v>75.650004390140609</c:v>
                </c:pt>
                <c:pt idx="125">
                  <c:v>75.567647082302827</c:v>
                </c:pt>
                <c:pt idx="126">
                  <c:v>75.485862663423887</c:v>
                </c:pt>
                <c:pt idx="127">
                  <c:v>75.404644634089962</c:v>
                </c:pt>
                <c:pt idx="128">
                  <c:v>75.323986602698838</c:v>
                </c:pt>
                <c:pt idx="129">
                  <c:v>75.243882282999209</c:v>
                </c:pt>
                <c:pt idx="130">
                  <c:v>75.164325491703892</c:v>
                </c:pt>
                <c:pt idx="131">
                  <c:v>75.085310146175317</c:v>
                </c:pt>
                <c:pt idx="132">
                  <c:v>75.006830262177061</c:v>
                </c:pt>
                <c:pt idx="133">
                  <c:v>74.928879951693176</c:v>
                </c:pt>
                <c:pt idx="134">
                  <c:v>74.851453420809264</c:v>
                </c:pt>
                <c:pt idx="135">
                  <c:v>74.774544967655913</c:v>
                </c:pt>
                <c:pt idx="136">
                  <c:v>74.698148980409684</c:v>
                </c:pt>
                <c:pt idx="137">
                  <c:v>74.62225993535202</c:v>
                </c:pt>
                <c:pt idx="138">
                  <c:v>74.546872394981278</c:v>
                </c:pt>
                <c:pt idx="139">
                  <c:v>74.471981006179419</c:v>
                </c:pt>
                <c:pt idx="140">
                  <c:v>74.397580498428113</c:v>
                </c:pt>
                <c:pt idx="141">
                  <c:v>74.323665682074363</c:v>
                </c:pt>
                <c:pt idx="142">
                  <c:v>74.250231446644008</c:v>
                </c:pt>
                <c:pt idx="143">
                  <c:v>74.177272759200179</c:v>
                </c:pt>
                <c:pt idx="144">
                  <c:v>74.104784662747022</c:v>
                </c:pt>
                <c:pt idx="145">
                  <c:v>74.032762274675207</c:v>
                </c:pt>
                <c:pt idx="146">
                  <c:v>73.961200785249162</c:v>
                </c:pt>
                <c:pt idx="147">
                  <c:v>73.890095456134446</c:v>
                </c:pt>
                <c:pt idx="148">
                  <c:v>73.819441618964049</c:v>
                </c:pt>
                <c:pt idx="149">
                  <c:v>73.749234673940336</c:v>
                </c:pt>
                <c:pt idx="150">
                  <c:v>73.679470088475369</c:v>
                </c:pt>
                <c:pt idx="151">
                  <c:v>73.610143395864554</c:v>
                </c:pt>
                <c:pt idx="152">
                  <c:v>73.541250193995623</c:v>
                </c:pt>
                <c:pt idx="153">
                  <c:v>73.472786144088104</c:v>
                </c:pt>
                <c:pt idx="154">
                  <c:v>73.404746969467567</c:v>
                </c:pt>
                <c:pt idx="155">
                  <c:v>73.337128454367516</c:v>
                </c:pt>
                <c:pt idx="156">
                  <c:v>73.269926442763506</c:v>
                </c:pt>
                <c:pt idx="157">
                  <c:v>73.203136837234638</c:v>
                </c:pt>
                <c:pt idx="158">
                  <c:v>73.136755597853607</c:v>
                </c:pt>
                <c:pt idx="159">
                  <c:v>73.070778741103624</c:v>
                </c:pt>
                <c:pt idx="160">
                  <c:v>73.005202338822102</c:v>
                </c:pt>
                <c:pt idx="161">
                  <c:v>72.940022517168757</c:v>
                </c:pt>
                <c:pt idx="162">
                  <c:v>72.875235455619688</c:v>
                </c:pt>
                <c:pt idx="163">
                  <c:v>72.810837385984456</c:v>
                </c:pt>
                <c:pt idx="164">
                  <c:v>72.746824591447748</c:v>
                </c:pt>
                <c:pt idx="165">
                  <c:v>72.683193405631357</c:v>
                </c:pt>
                <c:pt idx="166">
                  <c:v>72.619940211680643</c:v>
                </c:pt>
                <c:pt idx="167">
                  <c:v>72.557061441370138</c:v>
                </c:pt>
                <c:pt idx="168">
                  <c:v>72.49455357423173</c:v>
                </c:pt>
                <c:pt idx="169">
                  <c:v>72.432413136701285</c:v>
                </c:pt>
                <c:pt idx="170">
                  <c:v>72.370636701285818</c:v>
                </c:pt>
                <c:pt idx="171">
                  <c:v>72.309220885749113</c:v>
                </c:pt>
                <c:pt idx="172">
                  <c:v>72.24816235231566</c:v>
                </c:pt>
                <c:pt idx="173">
                  <c:v>72.187457806893477</c:v>
                </c:pt>
                <c:pt idx="174">
                  <c:v>72.127103998313459</c:v>
                </c:pt>
                <c:pt idx="175">
                  <c:v>72.067097717584275</c:v>
                </c:pt>
                <c:pt idx="176">
                  <c:v>72.007435797167602</c:v>
                </c:pt>
                <c:pt idx="177">
                  <c:v>71.948115110265633</c:v>
                </c:pt>
                <c:pt idx="178">
                  <c:v>71.889132570125199</c:v>
                </c:pt>
                <c:pt idx="179">
                  <c:v>71.830485129358578</c:v>
                </c:pt>
                <c:pt idx="180">
                  <c:v>71.77216977927705</c:v>
                </c:pt>
                <c:pt idx="181">
                  <c:v>71.71418354923901</c:v>
                </c:pt>
                <c:pt idx="182">
                  <c:v>71.656523506013798</c:v>
                </c:pt>
                <c:pt idx="183">
                  <c:v>71.599186753157312</c:v>
                </c:pt>
                <c:pt idx="184">
                  <c:v>71.542170430401626</c:v>
                </c:pt>
                <c:pt idx="185">
                  <c:v>71.485471713056882</c:v>
                </c:pt>
                <c:pt idx="186">
                  <c:v>71.429087811426712</c:v>
                </c:pt>
                <c:pt idx="187">
                  <c:v>71.373015970235272</c:v>
                </c:pt>
                <c:pt idx="188">
                  <c:v>71.317253468065829</c:v>
                </c:pt>
                <c:pt idx="189">
                  <c:v>71.261797616811947</c:v>
                </c:pt>
                <c:pt idx="190">
                  <c:v>71.206645761139796</c:v>
                </c:pt>
                <c:pt idx="191">
                  <c:v>71.151795277959437</c:v>
                </c:pt>
                <c:pt idx="192">
                  <c:v>71.097243575910838</c:v>
                </c:pt>
                <c:pt idx="193">
                  <c:v>71.042988094855929</c:v>
                </c:pt>
                <c:pt idx="194">
                  <c:v>70.989026305384698</c:v>
                </c:pt>
                <c:pt idx="195">
                  <c:v>70.9353557083287</c:v>
                </c:pt>
                <c:pt idx="196">
                  <c:v>70.881973834285219</c:v>
                </c:pt>
                <c:pt idx="197">
                  <c:v>70.828878243150925</c:v>
                </c:pt>
                <c:pt idx="198">
                  <c:v>70.776066523664909</c:v>
                </c:pt>
                <c:pt idx="199">
                  <c:v>70.723536292959935</c:v>
                </c:pt>
                <c:pt idx="200">
                  <c:v>70.671285196124018</c:v>
                </c:pt>
                <c:pt idx="201">
                  <c:v>70.619310905768486</c:v>
                </c:pt>
                <c:pt idx="202">
                  <c:v>70.567611121606262</c:v>
                </c:pt>
                <c:pt idx="203">
                  <c:v>70.516183570037995</c:v>
                </c:pt>
                <c:pt idx="204">
                  <c:v>70.465026003744853</c:v>
                </c:pt>
                <c:pt idx="205">
                  <c:v>70.414136201290916</c:v>
                </c:pt>
                <c:pt idx="206">
                  <c:v>70.363511966732133</c:v>
                </c:pt>
                <c:pt idx="207">
                  <c:v>70.313151129232622</c:v>
                </c:pt>
                <c:pt idx="208">
                  <c:v>70.263051542688942</c:v>
                </c:pt>
                <c:pt idx="209">
                  <c:v>70.213211085361309</c:v>
                </c:pt>
                <c:pt idx="210">
                  <c:v>70.163627659510723</c:v>
                </c:pt>
                <c:pt idx="211">
                  <c:v>70.114299191044267</c:v>
                </c:pt>
                <c:pt idx="212">
                  <c:v>70.065223629166539</c:v>
                </c:pt>
                <c:pt idx="213">
                  <c:v>70.016398946036759</c:v>
                </c:pt>
                <c:pt idx="214">
                  <c:v>69.96782313643341</c:v>
                </c:pt>
                <c:pt idx="215">
                  <c:v>69.9194942174245</c:v>
                </c:pt>
                <c:pt idx="216">
                  <c:v>69.871410228043672</c:v>
                </c:pt>
                <c:pt idx="217">
                  <c:v>69.823569228972445</c:v>
                </c:pt>
                <c:pt idx="218">
                  <c:v>69.775969302228248</c:v>
                </c:pt>
                <c:pt idx="219">
                  <c:v>69.728608550857899</c:v>
                </c:pt>
                <c:pt idx="220">
                  <c:v>69.681485098637651</c:v>
                </c:pt>
                <c:pt idx="221">
                  <c:v>69.634597089776165</c:v>
                </c:pt>
                <c:pt idx="222">
                  <c:v>69.58794268862556</c:v>
                </c:pt>
                <c:pt idx="223">
                  <c:v>69.541520079396136</c:v>
                </c:pt>
                <c:pt idx="224">
                  <c:v>69.495327465875988</c:v>
                </c:pt>
                <c:pt idx="225">
                  <c:v>69.449363071156966</c:v>
                </c:pt>
                <c:pt idx="226">
                  <c:v>69.403625137363235</c:v>
                </c:pt>
                <c:pt idx="227">
                  <c:v>69.358111925387064</c:v>
                </c:pt>
                <c:pt idx="228">
                  <c:v>69.312821714627063</c:v>
                </c:pt>
                <c:pt idx="229">
                  <c:v>69.267752802732758</c:v>
                </c:pt>
                <c:pt idx="230">
                  <c:v>69.22290350535178</c:v>
                </c:pt>
                <c:pt idx="231">
                  <c:v>69.178272155883491</c:v>
                </c:pt>
                <c:pt idx="232">
                  <c:v>69.133857105234938</c:v>
                </c:pt>
                <c:pt idx="233">
                  <c:v>69.08965672158223</c:v>
                </c:pt>
                <c:pt idx="234">
                  <c:v>69.045669390135089</c:v>
                </c:pt>
                <c:pt idx="235">
                  <c:v>69.001893512906619</c:v>
                </c:pt>
                <c:pt idx="236">
                  <c:v>68.958327508485368</c:v>
                </c:pt>
                <c:pt idx="237">
                  <c:v>68.914969811812966</c:v>
                </c:pt>
                <c:pt idx="238">
                  <c:v>68.871818873963775</c:v>
                </c:pt>
                <c:pt idx="239">
                  <c:v>68.828873161929664</c:v>
                </c:pt>
                <c:pt idx="240">
                  <c:v>68.786131158407471</c:v>
                </c:pt>
                <c:pt idx="241">
                  <c:v>68.743591361590745</c:v>
                </c:pt>
                <c:pt idx="242">
                  <c:v>68.701252284963942</c:v>
                </c:pt>
                <c:pt idx="243">
                  <c:v>68.659112457100747</c:v>
                </c:pt>
                <c:pt idx="244">
                  <c:v>68.617170421466142</c:v>
                </c:pt>
                <c:pt idx="245">
                  <c:v>68.575424736220285</c:v>
                </c:pt>
                <c:pt idx="246">
                  <c:v>68.533873974027017</c:v>
                </c:pt>
                <c:pt idx="247">
                  <c:v>68.492516721864661</c:v>
                </c:pt>
                <c:pt idx="248">
                  <c:v>68.451351580840026</c:v>
                </c:pt>
                <c:pt idx="249">
                  <c:v>68.410377166005958</c:v>
                </c:pt>
                <c:pt idx="250">
                  <c:v>68.369592106181017</c:v>
                </c:pt>
                <c:pt idx="251">
                  <c:v>68.328995043772608</c:v>
                </c:pt>
                <c:pt idx="252">
                  <c:v>68.288584634602387</c:v>
                </c:pt>
                <c:pt idx="253">
                  <c:v>68.248359547735902</c:v>
                </c:pt>
                <c:pt idx="254">
                  <c:v>68.208318465311834</c:v>
                </c:pt>
                <c:pt idx="255">
                  <c:v>68.168460082378772</c:v>
                </c:pt>
                <c:pt idx="256">
                  <c:v>68.12878310672896</c:v>
                </c:pt>
                <c:pt idx="257">
                  <c:v>68.089286258739463</c:v>
                </c:pt>
                <c:pt idx="258">
                  <c:v>68.049968271212805</c:v>
                </c:pt>
                <c:pt idx="259">
                  <c:v>68.010827889221616</c:v>
                </c:pt>
                <c:pt idx="260">
                  <c:v>67.971863869954802</c:v>
                </c:pt>
                <c:pt idx="261">
                  <c:v>67.933074982566652</c:v>
                </c:pt>
                <c:pt idx="262">
                  <c:v>67.894460008028375</c:v>
                </c:pt>
                <c:pt idx="263">
                  <c:v>67.856017738981464</c:v>
                </c:pt>
                <c:pt idx="264">
                  <c:v>67.81774697959321</c:v>
                </c:pt>
                <c:pt idx="265">
                  <c:v>67.779646545415346</c:v>
                </c:pt>
                <c:pt idx="266">
                  <c:v>67.741715263244018</c:v>
                </c:pt>
                <c:pt idx="267">
                  <c:v>67.703951970981549</c:v>
                </c:pt>
                <c:pt idx="268">
                  <c:v>67.666355517502126</c:v>
                </c:pt>
                <c:pt idx="269">
                  <c:v>67.628924762517101</c:v>
                </c:pt>
              </c:numCache>
            </c:numRef>
          </c:yVal>
        </c:ser>
        <c:ser>
          <c:idx val="1"/>
          <c:order val="1"/>
          <c:tx>
            <c:v>With Jacket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Analysis!$I$4:$I$273</c:f>
              <c:numCache>
                <c:formatCode>General</c:formatCode>
                <c:ptCount val="270"/>
                <c:pt idx="0">
                  <c:v>1.1185</c:v>
                </c:pt>
                <c:pt idx="1">
                  <c:v>2.2370000000000001</c:v>
                </c:pt>
                <c:pt idx="2">
                  <c:v>3.3554999999999993</c:v>
                </c:pt>
                <c:pt idx="3">
                  <c:v>4.4740000000000002</c:v>
                </c:pt>
                <c:pt idx="4">
                  <c:v>5.5924999999999985</c:v>
                </c:pt>
                <c:pt idx="5">
                  <c:v>6.7110000000000003</c:v>
                </c:pt>
                <c:pt idx="6">
                  <c:v>7.8294999999999995</c:v>
                </c:pt>
                <c:pt idx="7">
                  <c:v>8.9480000000000004</c:v>
                </c:pt>
                <c:pt idx="8">
                  <c:v>10.066500000000005</c:v>
                </c:pt>
                <c:pt idx="9">
                  <c:v>11.185</c:v>
                </c:pt>
                <c:pt idx="10">
                  <c:v>12.303500000000003</c:v>
                </c:pt>
                <c:pt idx="11">
                  <c:v>13.422000000000002</c:v>
                </c:pt>
                <c:pt idx="12">
                  <c:v>14.540500000000002</c:v>
                </c:pt>
                <c:pt idx="13">
                  <c:v>15.659000000000002</c:v>
                </c:pt>
                <c:pt idx="14">
                  <c:v>16.7775</c:v>
                </c:pt>
                <c:pt idx="15">
                  <c:v>17.896000000000001</c:v>
                </c:pt>
                <c:pt idx="16">
                  <c:v>19.014500000000005</c:v>
                </c:pt>
                <c:pt idx="17">
                  <c:v>20.13300000000001</c:v>
                </c:pt>
                <c:pt idx="18">
                  <c:v>21.2515</c:v>
                </c:pt>
                <c:pt idx="19">
                  <c:v>22.37</c:v>
                </c:pt>
                <c:pt idx="20">
                  <c:v>23.488499999999988</c:v>
                </c:pt>
                <c:pt idx="21">
                  <c:v>24.606999999999999</c:v>
                </c:pt>
                <c:pt idx="22">
                  <c:v>25.72549999999999</c:v>
                </c:pt>
                <c:pt idx="23">
                  <c:v>26.844000000000001</c:v>
                </c:pt>
                <c:pt idx="24">
                  <c:v>27.962499999999991</c:v>
                </c:pt>
                <c:pt idx="25">
                  <c:v>29.081000000000003</c:v>
                </c:pt>
                <c:pt idx="26">
                  <c:v>30.1995</c:v>
                </c:pt>
                <c:pt idx="27">
                  <c:v>31.318000000000001</c:v>
                </c:pt>
                <c:pt idx="28">
                  <c:v>32.436500000000002</c:v>
                </c:pt>
                <c:pt idx="29">
                  <c:v>33.555</c:v>
                </c:pt>
                <c:pt idx="30">
                  <c:v>34.673500000000011</c:v>
                </c:pt>
                <c:pt idx="31">
                  <c:v>35.792000000000016</c:v>
                </c:pt>
                <c:pt idx="32">
                  <c:v>36.910499999999999</c:v>
                </c:pt>
                <c:pt idx="33">
                  <c:v>38.029000000000003</c:v>
                </c:pt>
                <c:pt idx="34">
                  <c:v>39.147500000000001</c:v>
                </c:pt>
                <c:pt idx="35">
                  <c:v>40.266000000000012</c:v>
                </c:pt>
                <c:pt idx="36">
                  <c:v>41.384499999999996</c:v>
                </c:pt>
                <c:pt idx="37">
                  <c:v>42.503</c:v>
                </c:pt>
                <c:pt idx="38">
                  <c:v>43.621500000000012</c:v>
                </c:pt>
                <c:pt idx="39">
                  <c:v>44.74</c:v>
                </c:pt>
                <c:pt idx="40">
                  <c:v>45.858499999999999</c:v>
                </c:pt>
                <c:pt idx="41">
                  <c:v>46.977000000000004</c:v>
                </c:pt>
                <c:pt idx="42">
                  <c:v>48.095500000000015</c:v>
                </c:pt>
                <c:pt idx="43">
                  <c:v>49.214000000000006</c:v>
                </c:pt>
                <c:pt idx="44">
                  <c:v>50.332500000000003</c:v>
                </c:pt>
                <c:pt idx="45">
                  <c:v>51.450999999999993</c:v>
                </c:pt>
                <c:pt idx="46">
                  <c:v>52.569500000000012</c:v>
                </c:pt>
                <c:pt idx="47">
                  <c:v>53.688000000000002</c:v>
                </c:pt>
                <c:pt idx="48">
                  <c:v>54.8065</c:v>
                </c:pt>
                <c:pt idx="49">
                  <c:v>55.925000000000011</c:v>
                </c:pt>
                <c:pt idx="50">
                  <c:v>57.043500000000002</c:v>
                </c:pt>
                <c:pt idx="51">
                  <c:v>58.162000000000013</c:v>
                </c:pt>
                <c:pt idx="52">
                  <c:v>59.280500000000011</c:v>
                </c:pt>
                <c:pt idx="53">
                  <c:v>60.399000000000001</c:v>
                </c:pt>
                <c:pt idx="54">
                  <c:v>61.517500000000005</c:v>
                </c:pt>
                <c:pt idx="55">
                  <c:v>62.636000000000003</c:v>
                </c:pt>
                <c:pt idx="56">
                  <c:v>63.7545</c:v>
                </c:pt>
                <c:pt idx="57">
                  <c:v>64.872999999999976</c:v>
                </c:pt>
                <c:pt idx="58">
                  <c:v>65.99150000000003</c:v>
                </c:pt>
                <c:pt idx="59">
                  <c:v>67.11</c:v>
                </c:pt>
                <c:pt idx="60">
                  <c:v>68.228499999999983</c:v>
                </c:pt>
                <c:pt idx="61">
                  <c:v>69.347000000000023</c:v>
                </c:pt>
                <c:pt idx="62">
                  <c:v>70.465500000000006</c:v>
                </c:pt>
                <c:pt idx="63">
                  <c:v>71.584000000000003</c:v>
                </c:pt>
                <c:pt idx="64">
                  <c:v>72.702500000000001</c:v>
                </c:pt>
                <c:pt idx="65">
                  <c:v>73.820999999999998</c:v>
                </c:pt>
                <c:pt idx="66">
                  <c:v>74.939500000000024</c:v>
                </c:pt>
                <c:pt idx="67">
                  <c:v>76.057999999999993</c:v>
                </c:pt>
                <c:pt idx="68">
                  <c:v>77.176499999999976</c:v>
                </c:pt>
                <c:pt idx="69">
                  <c:v>78.295000000000002</c:v>
                </c:pt>
                <c:pt idx="70">
                  <c:v>79.413500000000028</c:v>
                </c:pt>
                <c:pt idx="71">
                  <c:v>80.532000000000011</c:v>
                </c:pt>
                <c:pt idx="72">
                  <c:v>81.650500000000008</c:v>
                </c:pt>
                <c:pt idx="73">
                  <c:v>82.769000000000005</c:v>
                </c:pt>
                <c:pt idx="74">
                  <c:v>83.887500000000003</c:v>
                </c:pt>
                <c:pt idx="75">
                  <c:v>85.006</c:v>
                </c:pt>
                <c:pt idx="76">
                  <c:v>86.124499999999998</c:v>
                </c:pt>
                <c:pt idx="77">
                  <c:v>87.243000000000023</c:v>
                </c:pt>
                <c:pt idx="78">
                  <c:v>88.361500000000007</c:v>
                </c:pt>
                <c:pt idx="79">
                  <c:v>89.48</c:v>
                </c:pt>
                <c:pt idx="80">
                  <c:v>90.598500000000001</c:v>
                </c:pt>
                <c:pt idx="81">
                  <c:v>91.717000000000027</c:v>
                </c:pt>
                <c:pt idx="82">
                  <c:v>92.83550000000001</c:v>
                </c:pt>
                <c:pt idx="83">
                  <c:v>93.954000000000022</c:v>
                </c:pt>
                <c:pt idx="84">
                  <c:v>95.072499999999977</c:v>
                </c:pt>
                <c:pt idx="85">
                  <c:v>96.191000000000003</c:v>
                </c:pt>
                <c:pt idx="86">
                  <c:v>97.3095</c:v>
                </c:pt>
                <c:pt idx="87">
                  <c:v>98.427999999999997</c:v>
                </c:pt>
                <c:pt idx="88">
                  <c:v>99.546500000000023</c:v>
                </c:pt>
                <c:pt idx="89">
                  <c:v>100.66500000000001</c:v>
                </c:pt>
                <c:pt idx="90">
                  <c:v>101.7835</c:v>
                </c:pt>
                <c:pt idx="91">
                  <c:v>102.902</c:v>
                </c:pt>
                <c:pt idx="92">
                  <c:v>104.0205</c:v>
                </c:pt>
                <c:pt idx="93">
                  <c:v>105.13900000000001</c:v>
                </c:pt>
                <c:pt idx="94">
                  <c:v>106.25750000000002</c:v>
                </c:pt>
                <c:pt idx="95">
                  <c:v>107.37599999999998</c:v>
                </c:pt>
                <c:pt idx="96">
                  <c:v>108.49450000000003</c:v>
                </c:pt>
                <c:pt idx="97">
                  <c:v>109.613</c:v>
                </c:pt>
                <c:pt idx="98">
                  <c:v>110.73150000000004</c:v>
                </c:pt>
                <c:pt idx="99">
                  <c:v>111.85000000000001</c:v>
                </c:pt>
                <c:pt idx="100">
                  <c:v>112.96850000000002</c:v>
                </c:pt>
                <c:pt idx="101">
                  <c:v>114.087</c:v>
                </c:pt>
                <c:pt idx="102">
                  <c:v>115.2055</c:v>
                </c:pt>
                <c:pt idx="103">
                  <c:v>116.32400000000001</c:v>
                </c:pt>
                <c:pt idx="104">
                  <c:v>117.44250000000002</c:v>
                </c:pt>
                <c:pt idx="105">
                  <c:v>118.56100000000002</c:v>
                </c:pt>
                <c:pt idx="106">
                  <c:v>119.67949999999998</c:v>
                </c:pt>
                <c:pt idx="107">
                  <c:v>120.798</c:v>
                </c:pt>
                <c:pt idx="108">
                  <c:v>121.91650000000003</c:v>
                </c:pt>
                <c:pt idx="109">
                  <c:v>123.03500000000001</c:v>
                </c:pt>
                <c:pt idx="110">
                  <c:v>124.15350000000001</c:v>
                </c:pt>
                <c:pt idx="111">
                  <c:v>125.27200000000001</c:v>
                </c:pt>
                <c:pt idx="112">
                  <c:v>126.3905</c:v>
                </c:pt>
                <c:pt idx="113">
                  <c:v>127.509</c:v>
                </c:pt>
                <c:pt idx="114">
                  <c:v>128.6275</c:v>
                </c:pt>
                <c:pt idx="115">
                  <c:v>129.74599999999998</c:v>
                </c:pt>
                <c:pt idx="116">
                  <c:v>130.86450000000002</c:v>
                </c:pt>
                <c:pt idx="117">
                  <c:v>131.983</c:v>
                </c:pt>
                <c:pt idx="118">
                  <c:v>133.10150000000002</c:v>
                </c:pt>
                <c:pt idx="119">
                  <c:v>134.22</c:v>
                </c:pt>
                <c:pt idx="120">
                  <c:v>135.33850000000001</c:v>
                </c:pt>
                <c:pt idx="121">
                  <c:v>136.45700000000005</c:v>
                </c:pt>
                <c:pt idx="122">
                  <c:v>137.57550000000001</c:v>
                </c:pt>
                <c:pt idx="123">
                  <c:v>138.69400000000002</c:v>
                </c:pt>
                <c:pt idx="124">
                  <c:v>139.8125</c:v>
                </c:pt>
                <c:pt idx="125">
                  <c:v>140.93100000000001</c:v>
                </c:pt>
                <c:pt idx="126">
                  <c:v>142.04949999999999</c:v>
                </c:pt>
                <c:pt idx="127">
                  <c:v>143.16800000000001</c:v>
                </c:pt>
                <c:pt idx="128">
                  <c:v>144.28650000000002</c:v>
                </c:pt>
                <c:pt idx="129">
                  <c:v>145.405</c:v>
                </c:pt>
                <c:pt idx="130">
                  <c:v>146.52350000000001</c:v>
                </c:pt>
                <c:pt idx="131">
                  <c:v>147.642</c:v>
                </c:pt>
                <c:pt idx="132">
                  <c:v>148.76050000000001</c:v>
                </c:pt>
                <c:pt idx="133">
                  <c:v>149.87900000000002</c:v>
                </c:pt>
                <c:pt idx="134">
                  <c:v>150.9975</c:v>
                </c:pt>
                <c:pt idx="135">
                  <c:v>152.11599999999999</c:v>
                </c:pt>
                <c:pt idx="136">
                  <c:v>153.23449999999997</c:v>
                </c:pt>
                <c:pt idx="137">
                  <c:v>154.35300000000001</c:v>
                </c:pt>
                <c:pt idx="138">
                  <c:v>155.47150000000002</c:v>
                </c:pt>
                <c:pt idx="139">
                  <c:v>156.59</c:v>
                </c:pt>
                <c:pt idx="140">
                  <c:v>157.70850000000002</c:v>
                </c:pt>
                <c:pt idx="141">
                  <c:v>158.82700000000006</c:v>
                </c:pt>
                <c:pt idx="142">
                  <c:v>159.94550000000001</c:v>
                </c:pt>
                <c:pt idx="143">
                  <c:v>161.06400000000002</c:v>
                </c:pt>
                <c:pt idx="144">
                  <c:v>162.1825</c:v>
                </c:pt>
                <c:pt idx="145">
                  <c:v>163.30100000000004</c:v>
                </c:pt>
                <c:pt idx="146">
                  <c:v>164.41949999999997</c:v>
                </c:pt>
                <c:pt idx="147">
                  <c:v>165.53800000000001</c:v>
                </c:pt>
                <c:pt idx="148">
                  <c:v>166.65650000000002</c:v>
                </c:pt>
                <c:pt idx="149">
                  <c:v>167.77499999999998</c:v>
                </c:pt>
                <c:pt idx="150">
                  <c:v>168.89350000000002</c:v>
                </c:pt>
                <c:pt idx="151">
                  <c:v>170.012</c:v>
                </c:pt>
                <c:pt idx="152">
                  <c:v>171.13050000000001</c:v>
                </c:pt>
                <c:pt idx="153">
                  <c:v>172.24899999999997</c:v>
                </c:pt>
                <c:pt idx="154">
                  <c:v>173.36750000000001</c:v>
                </c:pt>
                <c:pt idx="155">
                  <c:v>174.48600000000008</c:v>
                </c:pt>
                <c:pt idx="156">
                  <c:v>175.60449999999997</c:v>
                </c:pt>
                <c:pt idx="157">
                  <c:v>176.72300000000001</c:v>
                </c:pt>
                <c:pt idx="158">
                  <c:v>177.8415</c:v>
                </c:pt>
                <c:pt idx="159">
                  <c:v>178.96</c:v>
                </c:pt>
                <c:pt idx="160">
                  <c:v>180.07850000000002</c:v>
                </c:pt>
                <c:pt idx="161">
                  <c:v>181.197</c:v>
                </c:pt>
                <c:pt idx="162">
                  <c:v>182.31550000000001</c:v>
                </c:pt>
                <c:pt idx="163">
                  <c:v>183.434</c:v>
                </c:pt>
                <c:pt idx="164">
                  <c:v>184.55250000000001</c:v>
                </c:pt>
                <c:pt idx="165">
                  <c:v>185.67100000000002</c:v>
                </c:pt>
                <c:pt idx="166">
                  <c:v>186.7895</c:v>
                </c:pt>
                <c:pt idx="167">
                  <c:v>187.90800000000004</c:v>
                </c:pt>
                <c:pt idx="168">
                  <c:v>189.0265</c:v>
                </c:pt>
                <c:pt idx="169">
                  <c:v>190.14499999999998</c:v>
                </c:pt>
                <c:pt idx="170">
                  <c:v>191.26349999999999</c:v>
                </c:pt>
                <c:pt idx="171">
                  <c:v>192.38200000000006</c:v>
                </c:pt>
                <c:pt idx="172">
                  <c:v>193.50050000000002</c:v>
                </c:pt>
                <c:pt idx="173">
                  <c:v>194.61899999999997</c:v>
                </c:pt>
                <c:pt idx="174">
                  <c:v>195.73750000000001</c:v>
                </c:pt>
                <c:pt idx="175">
                  <c:v>196.85600000000005</c:v>
                </c:pt>
                <c:pt idx="176">
                  <c:v>197.97450000000001</c:v>
                </c:pt>
                <c:pt idx="177">
                  <c:v>199.09300000000002</c:v>
                </c:pt>
                <c:pt idx="178">
                  <c:v>200.21149999999997</c:v>
                </c:pt>
                <c:pt idx="179">
                  <c:v>201.33</c:v>
                </c:pt>
                <c:pt idx="180">
                  <c:v>202.4485</c:v>
                </c:pt>
                <c:pt idx="181">
                  <c:v>203.56700000000001</c:v>
                </c:pt>
                <c:pt idx="182">
                  <c:v>204.68550000000002</c:v>
                </c:pt>
                <c:pt idx="183">
                  <c:v>205.804</c:v>
                </c:pt>
                <c:pt idx="184">
                  <c:v>206.92250000000001</c:v>
                </c:pt>
                <c:pt idx="185">
                  <c:v>208.041</c:v>
                </c:pt>
                <c:pt idx="186">
                  <c:v>209.15950000000001</c:v>
                </c:pt>
                <c:pt idx="187">
                  <c:v>210.27800000000002</c:v>
                </c:pt>
                <c:pt idx="188">
                  <c:v>211.3965</c:v>
                </c:pt>
                <c:pt idx="189">
                  <c:v>212.51499999999999</c:v>
                </c:pt>
                <c:pt idx="190">
                  <c:v>213.63349999999997</c:v>
                </c:pt>
                <c:pt idx="191">
                  <c:v>214.75200000000001</c:v>
                </c:pt>
                <c:pt idx="192">
                  <c:v>215.87050000000002</c:v>
                </c:pt>
                <c:pt idx="193">
                  <c:v>216.989</c:v>
                </c:pt>
                <c:pt idx="194">
                  <c:v>218.10750000000002</c:v>
                </c:pt>
                <c:pt idx="195">
                  <c:v>219.226</c:v>
                </c:pt>
                <c:pt idx="196">
                  <c:v>220.34450000000001</c:v>
                </c:pt>
                <c:pt idx="197">
                  <c:v>221.46300000000002</c:v>
                </c:pt>
                <c:pt idx="198">
                  <c:v>222.58150000000001</c:v>
                </c:pt>
                <c:pt idx="199">
                  <c:v>223.70000000000002</c:v>
                </c:pt>
                <c:pt idx="200">
                  <c:v>224.8185</c:v>
                </c:pt>
                <c:pt idx="201">
                  <c:v>225.93700000000001</c:v>
                </c:pt>
                <c:pt idx="202">
                  <c:v>227.05550000000002</c:v>
                </c:pt>
                <c:pt idx="203">
                  <c:v>228.17399999999998</c:v>
                </c:pt>
                <c:pt idx="204">
                  <c:v>229.29250000000002</c:v>
                </c:pt>
                <c:pt idx="205">
                  <c:v>230.411</c:v>
                </c:pt>
                <c:pt idx="206">
                  <c:v>231.52950000000001</c:v>
                </c:pt>
                <c:pt idx="207">
                  <c:v>232.64800000000002</c:v>
                </c:pt>
                <c:pt idx="208">
                  <c:v>233.76650000000001</c:v>
                </c:pt>
                <c:pt idx="209">
                  <c:v>234.88500000000008</c:v>
                </c:pt>
                <c:pt idx="210">
                  <c:v>236.00349999999997</c:v>
                </c:pt>
                <c:pt idx="211">
                  <c:v>237.12200000000001</c:v>
                </c:pt>
                <c:pt idx="212">
                  <c:v>238.24049999999997</c:v>
                </c:pt>
                <c:pt idx="213">
                  <c:v>239.35900000000001</c:v>
                </c:pt>
                <c:pt idx="214">
                  <c:v>240.47750000000002</c:v>
                </c:pt>
                <c:pt idx="215">
                  <c:v>241.596</c:v>
                </c:pt>
                <c:pt idx="216">
                  <c:v>242.71449999999999</c:v>
                </c:pt>
                <c:pt idx="217">
                  <c:v>243.833</c:v>
                </c:pt>
                <c:pt idx="218">
                  <c:v>244.95150000000001</c:v>
                </c:pt>
                <c:pt idx="219">
                  <c:v>246.07000000000002</c:v>
                </c:pt>
                <c:pt idx="220">
                  <c:v>247.1885</c:v>
                </c:pt>
                <c:pt idx="221">
                  <c:v>248.30700000000004</c:v>
                </c:pt>
                <c:pt idx="222">
                  <c:v>249.4255</c:v>
                </c:pt>
                <c:pt idx="223">
                  <c:v>250.54399999999998</c:v>
                </c:pt>
                <c:pt idx="224">
                  <c:v>251.66250000000002</c:v>
                </c:pt>
                <c:pt idx="225">
                  <c:v>252.78100000000001</c:v>
                </c:pt>
                <c:pt idx="226">
                  <c:v>253.89950000000002</c:v>
                </c:pt>
                <c:pt idx="227">
                  <c:v>255.018</c:v>
                </c:pt>
                <c:pt idx="228">
                  <c:v>256.1364999999999</c:v>
                </c:pt>
                <c:pt idx="229">
                  <c:v>257.255</c:v>
                </c:pt>
                <c:pt idx="230">
                  <c:v>258.37350000000004</c:v>
                </c:pt>
                <c:pt idx="231">
                  <c:v>259.49199999999985</c:v>
                </c:pt>
                <c:pt idx="232">
                  <c:v>260.6105</c:v>
                </c:pt>
                <c:pt idx="233">
                  <c:v>261.72899999999976</c:v>
                </c:pt>
                <c:pt idx="234">
                  <c:v>262.84750000000008</c:v>
                </c:pt>
                <c:pt idx="235">
                  <c:v>263.96599999999989</c:v>
                </c:pt>
                <c:pt idx="236">
                  <c:v>265.08449999999999</c:v>
                </c:pt>
                <c:pt idx="237">
                  <c:v>266.20300000000003</c:v>
                </c:pt>
                <c:pt idx="238">
                  <c:v>267.3214999999999</c:v>
                </c:pt>
                <c:pt idx="239">
                  <c:v>268.44</c:v>
                </c:pt>
                <c:pt idx="240">
                  <c:v>269.55850000000004</c:v>
                </c:pt>
                <c:pt idx="241">
                  <c:v>270.67700000000002</c:v>
                </c:pt>
                <c:pt idx="242">
                  <c:v>271.79549999999989</c:v>
                </c:pt>
                <c:pt idx="243">
                  <c:v>272.91399999999987</c:v>
                </c:pt>
                <c:pt idx="244">
                  <c:v>274.03250000000003</c:v>
                </c:pt>
                <c:pt idx="245">
                  <c:v>275.15100000000001</c:v>
                </c:pt>
                <c:pt idx="246">
                  <c:v>276.26949999999999</c:v>
                </c:pt>
                <c:pt idx="247">
                  <c:v>277.38800000000003</c:v>
                </c:pt>
                <c:pt idx="248">
                  <c:v>278.5064999999999</c:v>
                </c:pt>
                <c:pt idx="249">
                  <c:v>279.625</c:v>
                </c:pt>
                <c:pt idx="250">
                  <c:v>280.74350000000004</c:v>
                </c:pt>
                <c:pt idx="251">
                  <c:v>281.86200000000002</c:v>
                </c:pt>
                <c:pt idx="252">
                  <c:v>282.98049999999989</c:v>
                </c:pt>
                <c:pt idx="253">
                  <c:v>284.09899999999988</c:v>
                </c:pt>
                <c:pt idx="254">
                  <c:v>285.21750000000003</c:v>
                </c:pt>
                <c:pt idx="255">
                  <c:v>286.3359999999999</c:v>
                </c:pt>
                <c:pt idx="256">
                  <c:v>287.4545</c:v>
                </c:pt>
                <c:pt idx="257">
                  <c:v>288.57300000000004</c:v>
                </c:pt>
                <c:pt idx="258">
                  <c:v>289.69149999999991</c:v>
                </c:pt>
                <c:pt idx="259">
                  <c:v>290.81</c:v>
                </c:pt>
                <c:pt idx="260">
                  <c:v>291.92849999999987</c:v>
                </c:pt>
                <c:pt idx="261">
                  <c:v>293.04700000000008</c:v>
                </c:pt>
                <c:pt idx="262">
                  <c:v>294.16550000000001</c:v>
                </c:pt>
                <c:pt idx="263">
                  <c:v>295.28399999999988</c:v>
                </c:pt>
                <c:pt idx="264">
                  <c:v>296.40250000000003</c:v>
                </c:pt>
                <c:pt idx="265">
                  <c:v>297.5209999999999</c:v>
                </c:pt>
                <c:pt idx="266">
                  <c:v>298.6395</c:v>
                </c:pt>
                <c:pt idx="267">
                  <c:v>299.75800000000004</c:v>
                </c:pt>
                <c:pt idx="268">
                  <c:v>300.87649999999991</c:v>
                </c:pt>
                <c:pt idx="269">
                  <c:v>301.99499999999989</c:v>
                </c:pt>
              </c:numCache>
            </c:numRef>
          </c:xVal>
          <c:yVal>
            <c:numRef>
              <c:f>Analysis!$S$4:$S$273</c:f>
              <c:numCache>
                <c:formatCode>General</c:formatCode>
                <c:ptCount val="270"/>
                <c:pt idx="0">
                  <c:v>97.346724830419475</c:v>
                </c:pt>
                <c:pt idx="1">
                  <c:v>96.933176021141833</c:v>
                </c:pt>
                <c:pt idx="2">
                  <c:v>96.648081352639451</c:v>
                </c:pt>
                <c:pt idx="3">
                  <c:v>96.427391707326507</c:v>
                </c:pt>
                <c:pt idx="4">
                  <c:v>96.246715194126111</c:v>
                </c:pt>
                <c:pt idx="5">
                  <c:v>96.093716641706422</c:v>
                </c:pt>
                <c:pt idx="6">
                  <c:v>95.961162203627126</c:v>
                </c:pt>
                <c:pt idx="7">
                  <c:v>95.844396563556884</c:v>
                </c:pt>
                <c:pt idx="8">
                  <c:v>95.740225169132714</c:v>
                </c:pt>
                <c:pt idx="9">
                  <c:v>95.646350000360314</c:v>
                </c:pt>
                <c:pt idx="10">
                  <c:v>95.561057060064115</c:v>
                </c:pt>
                <c:pt idx="11">
                  <c:v>95.483030774714308</c:v>
                </c:pt>
                <c:pt idx="12">
                  <c:v>95.411237587195131</c:v>
                </c:pt>
                <c:pt idx="13">
                  <c:v>95.344849670734163</c:v>
                </c:pt>
                <c:pt idx="14">
                  <c:v>95.283193097269475</c:v>
                </c:pt>
                <c:pt idx="15">
                  <c:v>95.225711539237452</c:v>
                </c:pt>
                <c:pt idx="16">
                  <c:v>95.171940187031296</c:v>
                </c:pt>
                <c:pt idx="17">
                  <c:v>95.121486587197808</c:v>
                </c:pt>
                <c:pt idx="18">
                  <c:v>95.074016290970064</c:v>
                </c:pt>
                <c:pt idx="19">
                  <c:v>95.029241921979803</c:v>
                </c:pt>
                <c:pt idx="20">
                  <c:v>94.986914722730333</c:v>
                </c:pt>
                <c:pt idx="21">
                  <c:v>94.946817929809043</c:v>
                </c:pt>
                <c:pt idx="22">
                  <c:v>94.90876151955834</c:v>
                </c:pt>
                <c:pt idx="23">
                  <c:v>94.872577995324377</c:v>
                </c:pt>
                <c:pt idx="24">
                  <c:v>94.838118976465154</c:v>
                </c:pt>
                <c:pt idx="25">
                  <c:v>94.805252411695889</c:v>
                </c:pt>
                <c:pt idx="26">
                  <c:v>94.773860283765487</c:v>
                </c:pt>
                <c:pt idx="27">
                  <c:v>94.743836704552848</c:v>
                </c:pt>
                <c:pt idx="28">
                  <c:v>94.715086323166616</c:v>
                </c:pt>
                <c:pt idx="29">
                  <c:v>94.687522987053569</c:v>
                </c:pt>
                <c:pt idx="30">
                  <c:v>94.661068609176326</c:v>
                </c:pt>
                <c:pt idx="31">
                  <c:v>94.635652204224485</c:v>
                </c:pt>
                <c:pt idx="32">
                  <c:v>94.611209064385079</c:v>
                </c:pt>
                <c:pt idx="33">
                  <c:v>94.587680051054178</c:v>
                </c:pt>
                <c:pt idx="34">
                  <c:v>94.565010983416812</c:v>
                </c:pt>
                <c:pt idx="35">
                  <c:v>94.543152108399951</c:v>
                </c:pt>
                <c:pt idx="36">
                  <c:v>94.522057639325851</c:v>
                </c:pt>
                <c:pt idx="37">
                  <c:v>94.501685352844817</c:v>
                </c:pt>
                <c:pt idx="38">
                  <c:v>94.481996235530403</c:v>
                </c:pt>
                <c:pt idx="39">
                  <c:v>94.462954172967954</c:v>
                </c:pt>
                <c:pt idx="40">
                  <c:v>94.444525675358491</c:v>
                </c:pt>
                <c:pt idx="41">
                  <c:v>94.426679634610593</c:v>
                </c:pt>
                <c:pt idx="42">
                  <c:v>94.409387108688634</c:v>
                </c:pt>
                <c:pt idx="43">
                  <c:v>94.392621129634591</c:v>
                </c:pt>
                <c:pt idx="44">
                  <c:v>94.376356532216747</c:v>
                </c:pt>
                <c:pt idx="45">
                  <c:v>94.360569800610463</c:v>
                </c:pt>
                <c:pt idx="46">
                  <c:v>94.345238930883298</c:v>
                </c:pt>
                <c:pt idx="47">
                  <c:v>94.330343307380787</c:v>
                </c:pt>
                <c:pt idx="48">
                  <c:v>94.315863591359133</c:v>
                </c:pt>
                <c:pt idx="49">
                  <c:v>94.301781620447684</c:v>
                </c:pt>
                <c:pt idx="50">
                  <c:v>94.288080317704271</c:v>
                </c:pt>
                <c:pt idx="51">
                  <c:v>94.274743609190693</c:v>
                </c:pt>
                <c:pt idx="52">
                  <c:v>94.261756349131986</c:v>
                </c:pt>
                <c:pt idx="53">
                  <c:v>94.2491042518444</c:v>
                </c:pt>
                <c:pt idx="54">
                  <c:v>94.236773829709392</c:v>
                </c:pt>
                <c:pt idx="55">
                  <c:v>94.224752336567917</c:v>
                </c:pt>
                <c:pt idx="56">
                  <c:v>94.213027715978967</c:v>
                </c:pt>
                <c:pt idx="57">
                  <c:v>94.201588553850158</c:v>
                </c:pt>
                <c:pt idx="58">
                  <c:v>94.190424035010835</c:v>
                </c:pt>
                <c:pt idx="59">
                  <c:v>94.179523903338861</c:v>
                </c:pt>
                <c:pt idx="60">
                  <c:v>94.168878425103941</c:v>
                </c:pt>
                <c:pt idx="61">
                  <c:v>94.158478355219927</c:v>
                </c:pt>
                <c:pt idx="62">
                  <c:v>94.148314906138609</c:v>
                </c:pt>
                <c:pt idx="63">
                  <c:v>94.138379719139508</c:v>
                </c:pt>
                <c:pt idx="64">
                  <c:v>94.128664837801367</c:v>
                </c:pt>
                <c:pt idx="65">
                  <c:v>94.11916268346107</c:v>
                </c:pt>
                <c:pt idx="66">
                  <c:v>94.109866032483055</c:v>
                </c:pt>
                <c:pt idx="67">
                  <c:v>94.100767995186118</c:v>
                </c:pt>
                <c:pt idx="68">
                  <c:v>94.091861996282034</c:v>
                </c:pt>
                <c:pt idx="69">
                  <c:v>94.083141756703213</c:v>
                </c:pt>
                <c:pt idx="70">
                  <c:v>94.074601276699269</c:v>
                </c:pt>
                <c:pt idx="71">
                  <c:v>94.066234820102594</c:v>
                </c:pt>
                <c:pt idx="72">
                  <c:v>94.058036899664444</c:v>
                </c:pt>
                <c:pt idx="73">
                  <c:v>94.050002263379881</c:v>
                </c:pt>
                <c:pt idx="74">
                  <c:v>94.042125881720892</c:v>
                </c:pt>
                <c:pt idx="75">
                  <c:v>94.03440293570695</c:v>
                </c:pt>
                <c:pt idx="76">
                  <c:v>94.026828805750384</c:v>
                </c:pt>
                <c:pt idx="77">
                  <c:v>94.019399061216617</c:v>
                </c:pt>
                <c:pt idx="78">
                  <c:v>94.012109450643663</c:v>
                </c:pt>
                <c:pt idx="79">
                  <c:v>94.004955892576888</c:v>
                </c:pt>
                <c:pt idx="80">
                  <c:v>93.997934466968076</c:v>
                </c:pt>
                <c:pt idx="81">
                  <c:v>93.991041407101832</c:v>
                </c:pt>
                <c:pt idx="82">
                  <c:v>93.984273092010724</c:v>
                </c:pt>
                <c:pt idx="83">
                  <c:v>93.977626039342439</c:v>
                </c:pt>
                <c:pt idx="84">
                  <c:v>93.971096898651254</c:v>
                </c:pt>
                <c:pt idx="85">
                  <c:v>93.964682445080001</c:v>
                </c:pt>
                <c:pt idx="86">
                  <c:v>93.958379573409175</c:v>
                </c:pt>
                <c:pt idx="87">
                  <c:v>93.952185292446103</c:v>
                </c:pt>
                <c:pt idx="88">
                  <c:v>93.946096719732367</c:v>
                </c:pt>
                <c:pt idx="89">
                  <c:v>93.94011107654859</c:v>
                </c:pt>
                <c:pt idx="90">
                  <c:v>93.934225683196019</c:v>
                </c:pt>
                <c:pt idx="91">
                  <c:v>93.928437954537827</c:v>
                </c:pt>
                <c:pt idx="92">
                  <c:v>93.922745395782755</c:v>
                </c:pt>
                <c:pt idx="93">
                  <c:v>93.917145598496347</c:v>
                </c:pt>
                <c:pt idx="94">
                  <c:v>93.911636236824208</c:v>
                </c:pt>
                <c:pt idx="95">
                  <c:v>93.906215063915951</c:v>
                </c:pt>
                <c:pt idx="96">
                  <c:v>93.900879908534677</c:v>
                </c:pt>
                <c:pt idx="97">
                  <c:v>93.89562867184469</c:v>
                </c:pt>
                <c:pt idx="98">
                  <c:v>93.890459324361416</c:v>
                </c:pt>
                <c:pt idx="99">
                  <c:v>93.885369903057878</c:v>
                </c:pt>
                <c:pt idx="100">
                  <c:v>93.880358508617348</c:v>
                </c:pt>
                <c:pt idx="101">
                  <c:v>93.875423302821901</c:v>
                </c:pt>
                <c:pt idx="102">
                  <c:v>93.870562506072503</c:v>
                </c:pt>
                <c:pt idx="103">
                  <c:v>93.865774395027216</c:v>
                </c:pt>
                <c:pt idx="104">
                  <c:v>93.861057300358141</c:v>
                </c:pt>
                <c:pt idx="105">
                  <c:v>93.856409604613475</c:v>
                </c:pt>
                <c:pt idx="106">
                  <c:v>93.851829740183291</c:v>
                </c:pt>
                <c:pt idx="107">
                  <c:v>93.8473161873614</c:v>
                </c:pt>
                <c:pt idx="108">
                  <c:v>93.842867472497488</c:v>
                </c:pt>
                <c:pt idx="109">
                  <c:v>93.838482166236417</c:v>
                </c:pt>
                <c:pt idx="110">
                  <c:v>93.834158881838064</c:v>
                </c:pt>
                <c:pt idx="111">
                  <c:v>93.829896273574036</c:v>
                </c:pt>
                <c:pt idx="112">
                  <c:v>93.825693035197972</c:v>
                </c:pt>
                <c:pt idx="113">
                  <c:v>93.821547898483686</c:v>
                </c:pt>
                <c:pt idx="114">
                  <c:v>93.817459631830147</c:v>
                </c:pt>
                <c:pt idx="115">
                  <c:v>93.813427038925781</c:v>
                </c:pt>
                <c:pt idx="116">
                  <c:v>93.809448957475084</c:v>
                </c:pt>
                <c:pt idx="117">
                  <c:v>93.805524257976742</c:v>
                </c:pt>
                <c:pt idx="118">
                  <c:v>93.801651842558073</c:v>
                </c:pt>
                <c:pt idx="119">
                  <c:v>93.797830643857594</c:v>
                </c:pt>
                <c:pt idx="120">
                  <c:v>93.794059623955931</c:v>
                </c:pt>
                <c:pt idx="121">
                  <c:v>93.790337773351567</c:v>
                </c:pt>
                <c:pt idx="122">
                  <c:v>93.786664109979796</c:v>
                </c:pt>
                <c:pt idx="123">
                  <c:v>93.783037678273161</c:v>
                </c:pt>
                <c:pt idx="124">
                  <c:v>93.779457548258762</c:v>
                </c:pt>
                <c:pt idx="125">
                  <c:v>93.775922814695846</c:v>
                </c:pt>
                <c:pt idx="126">
                  <c:v>93.772432596245167</c:v>
                </c:pt>
                <c:pt idx="127">
                  <c:v>93.768986034673986</c:v>
                </c:pt>
                <c:pt idx="128">
                  <c:v>93.765582294092653</c:v>
                </c:pt>
                <c:pt idx="129">
                  <c:v>93.762220560221365</c:v>
                </c:pt>
                <c:pt idx="130">
                  <c:v>93.758900039685415</c:v>
                </c:pt>
                <c:pt idx="131">
                  <c:v>93.755619959340351</c:v>
                </c:pt>
                <c:pt idx="132">
                  <c:v>93.752379565620032</c:v>
                </c:pt>
                <c:pt idx="133">
                  <c:v>93.749178123913055</c:v>
                </c:pt>
                <c:pt idx="134">
                  <c:v>93.746014917961773</c:v>
                </c:pt>
                <c:pt idx="135">
                  <c:v>93.742889249284133</c:v>
                </c:pt>
                <c:pt idx="136">
                  <c:v>93.739800436617941</c:v>
                </c:pt>
                <c:pt idx="137">
                  <c:v>93.736747815386266</c:v>
                </c:pt>
                <c:pt idx="138">
                  <c:v>93.733730737182469</c:v>
                </c:pt>
                <c:pt idx="139">
                  <c:v>93.73074856927434</c:v>
                </c:pt>
                <c:pt idx="140">
                  <c:v>93.72780069412687</c:v>
                </c:pt>
                <c:pt idx="141">
                  <c:v>93.724886508942362</c:v>
                </c:pt>
                <c:pt idx="142">
                  <c:v>93.722005425217475</c:v>
                </c:pt>
                <c:pt idx="143">
                  <c:v>93.719156868316517</c:v>
                </c:pt>
                <c:pt idx="144">
                  <c:v>93.716340277059018</c:v>
                </c:pt>
                <c:pt idx="145">
                  <c:v>93.713555103324154</c:v>
                </c:pt>
                <c:pt idx="146">
                  <c:v>93.710800811666701</c:v>
                </c:pt>
                <c:pt idx="147">
                  <c:v>93.708076878948589</c:v>
                </c:pt>
                <c:pt idx="148">
                  <c:v>93.705382793982508</c:v>
                </c:pt>
                <c:pt idx="149">
                  <c:v>93.702718057188235</c:v>
                </c:pt>
                <c:pt idx="150">
                  <c:v>93.700082180260381</c:v>
                </c:pt>
                <c:pt idx="151">
                  <c:v>93.697474685848178</c:v>
                </c:pt>
                <c:pt idx="152">
                  <c:v>93.694895107246055</c:v>
                </c:pt>
                <c:pt idx="153">
                  <c:v>93.692342988094666</c:v>
                </c:pt>
                <c:pt idx="154">
                  <c:v>93.689817882092385</c:v>
                </c:pt>
                <c:pt idx="155">
                  <c:v>93.687319352715619</c:v>
                </c:pt>
                <c:pt idx="156">
                  <c:v>93.684846972949487</c:v>
                </c:pt>
                <c:pt idx="157">
                  <c:v>93.682400325027118</c:v>
                </c:pt>
                <c:pt idx="158">
                  <c:v>93.679979000177511</c:v>
                </c:pt>
                <c:pt idx="159">
                  <c:v>93.677582598381036</c:v>
                </c:pt>
                <c:pt idx="160">
                  <c:v>93.675210728134772</c:v>
                </c:pt>
                <c:pt idx="161">
                  <c:v>93.672863006223238</c:v>
                </c:pt>
                <c:pt idx="162">
                  <c:v>93.670539057497763</c:v>
                </c:pt>
                <c:pt idx="163">
                  <c:v>93.668238514663017</c:v>
                </c:pt>
                <c:pt idx="164">
                  <c:v>93.665961018070249</c:v>
                </c:pt>
                <c:pt idx="165">
                  <c:v>93.663706215515987</c:v>
                </c:pt>
                <c:pt idx="166">
                  <c:v>93.661473762049184</c:v>
                </c:pt>
                <c:pt idx="167">
                  <c:v>93.65926331978271</c:v>
                </c:pt>
                <c:pt idx="168">
                  <c:v>93.65707455771124</c:v>
                </c:pt>
                <c:pt idx="169">
                  <c:v>93.654907151534871</c:v>
                </c:pt>
                <c:pt idx="170">
                  <c:v>93.652760783488716</c:v>
                </c:pt>
                <c:pt idx="171">
                  <c:v>93.650635142176185</c:v>
                </c:pt>
                <c:pt idx="172">
                  <c:v>93.648529922409409</c:v>
                </c:pt>
                <c:pt idx="173">
                  <c:v>93.64644482505291</c:v>
                </c:pt>
                <c:pt idx="174">
                  <c:v>93.644379556872352</c:v>
                </c:pt>
                <c:pt idx="175">
                  <c:v>93.642333830388807</c:v>
                </c:pt>
                <c:pt idx="176">
                  <c:v>93.640307363735957</c:v>
                </c:pt>
                <c:pt idx="177">
                  <c:v>93.63829988052241</c:v>
                </c:pt>
                <c:pt idx="178">
                  <c:v>93.636311109698354</c:v>
                </c:pt>
                <c:pt idx="179">
                  <c:v>93.634340785424584</c:v>
                </c:pt>
                <c:pt idx="180">
                  <c:v>93.632388646947959</c:v>
                </c:pt>
                <c:pt idx="181">
                  <c:v>93.630454438477329</c:v>
                </c:pt>
                <c:pt idx="182">
                  <c:v>93.628537909066168</c:v>
                </c:pt>
                <c:pt idx="183">
                  <c:v>93.626638812496779</c:v>
                </c:pt>
                <c:pt idx="184">
                  <c:v>93.624756907167509</c:v>
                </c:pt>
                <c:pt idx="185">
                  <c:v>93.622891955984642</c:v>
                </c:pt>
                <c:pt idx="186">
                  <c:v>93.621043726255976</c:v>
                </c:pt>
                <c:pt idx="187">
                  <c:v>93.619211989589246</c:v>
                </c:pt>
                <c:pt idx="188">
                  <c:v>93.617396521790212</c:v>
                </c:pt>
                <c:pt idx="189">
                  <c:v>93.615597102767325</c:v>
                </c:pt>
                <c:pt idx="190">
                  <c:v>93.613813516437119</c:v>
                </c:pt>
                <c:pt idx="191">
                  <c:v>93.612045550630924</c:v>
                </c:pt>
                <c:pt idx="192">
                  <c:v>93.610292997007662</c:v>
                </c:pt>
                <c:pt idx="193">
                  <c:v>93.60855565096557</c:v>
                </c:pt>
                <c:pt idx="194">
                  <c:v>93.606833311558276</c:v>
                </c:pt>
                <c:pt idx="195">
                  <c:v>93.605125781412823</c:v>
                </c:pt>
                <c:pt idx="196">
                  <c:v>93.603432866649655</c:v>
                </c:pt>
                <c:pt idx="197">
                  <c:v>93.601754376804607</c:v>
                </c:pt>
                <c:pt idx="198">
                  <c:v>93.600090124753606</c:v>
                </c:pt>
                <c:pt idx="199">
                  <c:v>93.598439926638576</c:v>
                </c:pt>
                <c:pt idx="200">
                  <c:v>93.596803601796367</c:v>
                </c:pt>
                <c:pt idx="201">
                  <c:v>93.595180972688254</c:v>
                </c:pt>
                <c:pt idx="202">
                  <c:v>93.593571864832981</c:v>
                </c:pt>
                <c:pt idx="203">
                  <c:v>93.59197610673894</c:v>
                </c:pt>
                <c:pt idx="204">
                  <c:v>93.590393529841606</c:v>
                </c:pt>
                <c:pt idx="205">
                  <c:v>93.588823968439272</c:v>
                </c:pt>
                <c:pt idx="206">
                  <c:v>93.587267259632725</c:v>
                </c:pt>
                <c:pt idx="207">
                  <c:v>93.585723243265591</c:v>
                </c:pt>
                <c:pt idx="208">
                  <c:v>93.584191761865725</c:v>
                </c:pt>
                <c:pt idx="209">
                  <c:v>93.582672660589225</c:v>
                </c:pt>
                <c:pt idx="210">
                  <c:v>93.581165787164934</c:v>
                </c:pt>
                <c:pt idx="211">
                  <c:v>93.579670991841169</c:v>
                </c:pt>
                <c:pt idx="212">
                  <c:v>93.578188127332425</c:v>
                </c:pt>
                <c:pt idx="213">
                  <c:v>93.576717048769538</c:v>
                </c:pt>
                <c:pt idx="214">
                  <c:v>93.575257613648589</c:v>
                </c:pt>
                <c:pt idx="215">
                  <c:v>93.573809681783416</c:v>
                </c:pt>
                <c:pt idx="216">
                  <c:v>93.572373115257506</c:v>
                </c:pt>
                <c:pt idx="217">
                  <c:v>93.570947778377956</c:v>
                </c:pt>
                <c:pt idx="218">
                  <c:v>93.569533537630889</c:v>
                </c:pt>
                <c:pt idx="219">
                  <c:v>93.568130261636668</c:v>
                </c:pt>
                <c:pt idx="220">
                  <c:v>93.566737821107779</c:v>
                </c:pt>
                <c:pt idx="221">
                  <c:v>93.565356088806482</c:v>
                </c:pt>
                <c:pt idx="222">
                  <c:v>93.563984939503882</c:v>
                </c:pt>
                <c:pt idx="223">
                  <c:v>93.562624249940868</c:v>
                </c:pt>
                <c:pt idx="224">
                  <c:v>93.561273898787533</c:v>
                </c:pt>
                <c:pt idx="225">
                  <c:v>93.559933766607571</c:v>
                </c:pt>
                <c:pt idx="226">
                  <c:v>93.558603735818735</c:v>
                </c:pt>
                <c:pt idx="227">
                  <c:v>93.557283690658394</c:v>
                </c:pt>
                <c:pt idx="228">
                  <c:v>93.555973517147152</c:v>
                </c:pt>
                <c:pt idx="229">
                  <c:v>93.554673103054739</c:v>
                </c:pt>
                <c:pt idx="230">
                  <c:v>93.553382337866523</c:v>
                </c:pt>
                <c:pt idx="231">
                  <c:v>93.552101112749682</c:v>
                </c:pt>
                <c:pt idx="232">
                  <c:v>93.550829320522382</c:v>
                </c:pt>
                <c:pt idx="233">
                  <c:v>93.549566855620512</c:v>
                </c:pt>
                <c:pt idx="234">
                  <c:v>93.548313614068832</c:v>
                </c:pt>
                <c:pt idx="235">
                  <c:v>93.547069493449698</c:v>
                </c:pt>
                <c:pt idx="236">
                  <c:v>93.545834392874241</c:v>
                </c:pt>
                <c:pt idx="237">
                  <c:v>93.544608212953477</c:v>
                </c:pt>
                <c:pt idx="238">
                  <c:v>93.54339085577061</c:v>
                </c:pt>
                <c:pt idx="239">
                  <c:v>93.542182224853292</c:v>
                </c:pt>
                <c:pt idx="240">
                  <c:v>93.540982225146934</c:v>
                </c:pt>
                <c:pt idx="241">
                  <c:v>93.539790762988389</c:v>
                </c:pt>
                <c:pt idx="242">
                  <c:v>93.538607746080984</c:v>
                </c:pt>
                <c:pt idx="243">
                  <c:v>93.537433083468784</c:v>
                </c:pt>
                <c:pt idx="244">
                  <c:v>93.536266685512004</c:v>
                </c:pt>
                <c:pt idx="245">
                  <c:v>93.535108463863978</c:v>
                </c:pt>
                <c:pt idx="246">
                  <c:v>93.533958331446939</c:v>
                </c:pt>
                <c:pt idx="247">
                  <c:v>93.532816202429345</c:v>
                </c:pt>
                <c:pt idx="248">
                  <c:v>93.53168199220346</c:v>
                </c:pt>
                <c:pt idx="249">
                  <c:v>93.530555617363291</c:v>
                </c:pt>
                <c:pt idx="250">
                  <c:v>93.529436995683696</c:v>
                </c:pt>
                <c:pt idx="251">
                  <c:v>93.528326046098783</c:v>
                </c:pt>
                <c:pt idx="252">
                  <c:v>93.527222688681547</c:v>
                </c:pt>
                <c:pt idx="253">
                  <c:v>93.526126844623406</c:v>
                </c:pt>
                <c:pt idx="254">
                  <c:v>93.525038436215837</c:v>
                </c:pt>
                <c:pt idx="255">
                  <c:v>93.523957386829366</c:v>
                </c:pt>
                <c:pt idx="256">
                  <c:v>93.522883620896039</c:v>
                </c:pt>
                <c:pt idx="257">
                  <c:v>93.521817063890069</c:v>
                </c:pt>
                <c:pt idx="258">
                  <c:v>93.520757642310571</c:v>
                </c:pt>
                <c:pt idx="259">
                  <c:v>93.5197052836632</c:v>
                </c:pt>
                <c:pt idx="260">
                  <c:v>93.518659916443141</c:v>
                </c:pt>
                <c:pt idx="261">
                  <c:v>93.517621470118229</c:v>
                </c:pt>
                <c:pt idx="262">
                  <c:v>93.516589875112089</c:v>
                </c:pt>
                <c:pt idx="263">
                  <c:v>93.515565062787971</c:v>
                </c:pt>
                <c:pt idx="264">
                  <c:v>93.514546965432913</c:v>
                </c:pt>
                <c:pt idx="265">
                  <c:v>93.513535516241689</c:v>
                </c:pt>
                <c:pt idx="266">
                  <c:v>93.512530649302548</c:v>
                </c:pt>
                <c:pt idx="267">
                  <c:v>93.511532299580551</c:v>
                </c:pt>
                <c:pt idx="268">
                  <c:v>93.510540402904951</c:v>
                </c:pt>
                <c:pt idx="269">
                  <c:v>93.509554895952817</c:v>
                </c:pt>
              </c:numCache>
            </c:numRef>
          </c:yVal>
        </c:ser>
        <c:ser>
          <c:idx val="2"/>
          <c:order val="2"/>
          <c:tx>
            <c:v>Difference</c:v>
          </c:tx>
          <c:marker>
            <c:symbol val="none"/>
          </c:marker>
          <c:xVal>
            <c:numRef>
              <c:f>Analysis!$I$4:$I$273</c:f>
              <c:numCache>
                <c:formatCode>General</c:formatCode>
                <c:ptCount val="270"/>
                <c:pt idx="0">
                  <c:v>1.1185</c:v>
                </c:pt>
                <c:pt idx="1">
                  <c:v>2.2370000000000001</c:v>
                </c:pt>
                <c:pt idx="2">
                  <c:v>3.3554999999999993</c:v>
                </c:pt>
                <c:pt idx="3">
                  <c:v>4.4740000000000002</c:v>
                </c:pt>
                <c:pt idx="4">
                  <c:v>5.5924999999999985</c:v>
                </c:pt>
                <c:pt idx="5">
                  <c:v>6.7110000000000003</c:v>
                </c:pt>
                <c:pt idx="6">
                  <c:v>7.8294999999999995</c:v>
                </c:pt>
                <c:pt idx="7">
                  <c:v>8.9480000000000004</c:v>
                </c:pt>
                <c:pt idx="8">
                  <c:v>10.066500000000005</c:v>
                </c:pt>
                <c:pt idx="9">
                  <c:v>11.185</c:v>
                </c:pt>
                <c:pt idx="10">
                  <c:v>12.303500000000003</c:v>
                </c:pt>
                <c:pt idx="11">
                  <c:v>13.422000000000002</c:v>
                </c:pt>
                <c:pt idx="12">
                  <c:v>14.540500000000002</c:v>
                </c:pt>
                <c:pt idx="13">
                  <c:v>15.659000000000002</c:v>
                </c:pt>
                <c:pt idx="14">
                  <c:v>16.7775</c:v>
                </c:pt>
                <c:pt idx="15">
                  <c:v>17.896000000000001</c:v>
                </c:pt>
                <c:pt idx="16">
                  <c:v>19.014500000000005</c:v>
                </c:pt>
                <c:pt idx="17">
                  <c:v>20.13300000000001</c:v>
                </c:pt>
                <c:pt idx="18">
                  <c:v>21.2515</c:v>
                </c:pt>
                <c:pt idx="19">
                  <c:v>22.37</c:v>
                </c:pt>
                <c:pt idx="20">
                  <c:v>23.488499999999988</c:v>
                </c:pt>
                <c:pt idx="21">
                  <c:v>24.606999999999999</c:v>
                </c:pt>
                <c:pt idx="22">
                  <c:v>25.72549999999999</c:v>
                </c:pt>
                <c:pt idx="23">
                  <c:v>26.844000000000001</c:v>
                </c:pt>
                <c:pt idx="24">
                  <c:v>27.962499999999991</c:v>
                </c:pt>
                <c:pt idx="25">
                  <c:v>29.081000000000003</c:v>
                </c:pt>
                <c:pt idx="26">
                  <c:v>30.1995</c:v>
                </c:pt>
                <c:pt idx="27">
                  <c:v>31.318000000000001</c:v>
                </c:pt>
                <c:pt idx="28">
                  <c:v>32.436500000000002</c:v>
                </c:pt>
                <c:pt idx="29">
                  <c:v>33.555</c:v>
                </c:pt>
                <c:pt idx="30">
                  <c:v>34.673500000000011</c:v>
                </c:pt>
                <c:pt idx="31">
                  <c:v>35.792000000000016</c:v>
                </c:pt>
                <c:pt idx="32">
                  <c:v>36.910499999999999</c:v>
                </c:pt>
                <c:pt idx="33">
                  <c:v>38.029000000000003</c:v>
                </c:pt>
                <c:pt idx="34">
                  <c:v>39.147500000000001</c:v>
                </c:pt>
                <c:pt idx="35">
                  <c:v>40.266000000000012</c:v>
                </c:pt>
                <c:pt idx="36">
                  <c:v>41.384499999999996</c:v>
                </c:pt>
                <c:pt idx="37">
                  <c:v>42.503</c:v>
                </c:pt>
                <c:pt idx="38">
                  <c:v>43.621500000000012</c:v>
                </c:pt>
                <c:pt idx="39">
                  <c:v>44.74</c:v>
                </c:pt>
                <c:pt idx="40">
                  <c:v>45.858499999999999</c:v>
                </c:pt>
                <c:pt idx="41">
                  <c:v>46.977000000000004</c:v>
                </c:pt>
                <c:pt idx="42">
                  <c:v>48.095500000000015</c:v>
                </c:pt>
                <c:pt idx="43">
                  <c:v>49.214000000000006</c:v>
                </c:pt>
                <c:pt idx="44">
                  <c:v>50.332500000000003</c:v>
                </c:pt>
                <c:pt idx="45">
                  <c:v>51.450999999999993</c:v>
                </c:pt>
                <c:pt idx="46">
                  <c:v>52.569500000000012</c:v>
                </c:pt>
                <c:pt idx="47">
                  <c:v>53.688000000000002</c:v>
                </c:pt>
                <c:pt idx="48">
                  <c:v>54.8065</c:v>
                </c:pt>
                <c:pt idx="49">
                  <c:v>55.925000000000011</c:v>
                </c:pt>
                <c:pt idx="50">
                  <c:v>57.043500000000002</c:v>
                </c:pt>
                <c:pt idx="51">
                  <c:v>58.162000000000013</c:v>
                </c:pt>
                <c:pt idx="52">
                  <c:v>59.280500000000011</c:v>
                </c:pt>
                <c:pt idx="53">
                  <c:v>60.399000000000001</c:v>
                </c:pt>
                <c:pt idx="54">
                  <c:v>61.517500000000005</c:v>
                </c:pt>
                <c:pt idx="55">
                  <c:v>62.636000000000003</c:v>
                </c:pt>
                <c:pt idx="56">
                  <c:v>63.7545</c:v>
                </c:pt>
                <c:pt idx="57">
                  <c:v>64.872999999999976</c:v>
                </c:pt>
                <c:pt idx="58">
                  <c:v>65.99150000000003</c:v>
                </c:pt>
                <c:pt idx="59">
                  <c:v>67.11</c:v>
                </c:pt>
                <c:pt idx="60">
                  <c:v>68.228499999999983</c:v>
                </c:pt>
                <c:pt idx="61">
                  <c:v>69.347000000000023</c:v>
                </c:pt>
                <c:pt idx="62">
                  <c:v>70.465500000000006</c:v>
                </c:pt>
                <c:pt idx="63">
                  <c:v>71.584000000000003</c:v>
                </c:pt>
                <c:pt idx="64">
                  <c:v>72.702500000000001</c:v>
                </c:pt>
                <c:pt idx="65">
                  <c:v>73.820999999999998</c:v>
                </c:pt>
                <c:pt idx="66">
                  <c:v>74.939500000000024</c:v>
                </c:pt>
                <c:pt idx="67">
                  <c:v>76.057999999999993</c:v>
                </c:pt>
                <c:pt idx="68">
                  <c:v>77.176499999999976</c:v>
                </c:pt>
                <c:pt idx="69">
                  <c:v>78.295000000000002</c:v>
                </c:pt>
                <c:pt idx="70">
                  <c:v>79.413500000000028</c:v>
                </c:pt>
                <c:pt idx="71">
                  <c:v>80.532000000000011</c:v>
                </c:pt>
                <c:pt idx="72">
                  <c:v>81.650500000000008</c:v>
                </c:pt>
                <c:pt idx="73">
                  <c:v>82.769000000000005</c:v>
                </c:pt>
                <c:pt idx="74">
                  <c:v>83.887500000000003</c:v>
                </c:pt>
                <c:pt idx="75">
                  <c:v>85.006</c:v>
                </c:pt>
                <c:pt idx="76">
                  <c:v>86.124499999999998</c:v>
                </c:pt>
                <c:pt idx="77">
                  <c:v>87.243000000000023</c:v>
                </c:pt>
                <c:pt idx="78">
                  <c:v>88.361500000000007</c:v>
                </c:pt>
                <c:pt idx="79">
                  <c:v>89.48</c:v>
                </c:pt>
                <c:pt idx="80">
                  <c:v>90.598500000000001</c:v>
                </c:pt>
                <c:pt idx="81">
                  <c:v>91.717000000000027</c:v>
                </c:pt>
                <c:pt idx="82">
                  <c:v>92.83550000000001</c:v>
                </c:pt>
                <c:pt idx="83">
                  <c:v>93.954000000000022</c:v>
                </c:pt>
                <c:pt idx="84">
                  <c:v>95.072499999999977</c:v>
                </c:pt>
                <c:pt idx="85">
                  <c:v>96.191000000000003</c:v>
                </c:pt>
                <c:pt idx="86">
                  <c:v>97.3095</c:v>
                </c:pt>
                <c:pt idx="87">
                  <c:v>98.427999999999997</c:v>
                </c:pt>
                <c:pt idx="88">
                  <c:v>99.546500000000023</c:v>
                </c:pt>
                <c:pt idx="89">
                  <c:v>100.66500000000001</c:v>
                </c:pt>
                <c:pt idx="90">
                  <c:v>101.7835</c:v>
                </c:pt>
                <c:pt idx="91">
                  <c:v>102.902</c:v>
                </c:pt>
                <c:pt idx="92">
                  <c:v>104.0205</c:v>
                </c:pt>
                <c:pt idx="93">
                  <c:v>105.13900000000001</c:v>
                </c:pt>
                <c:pt idx="94">
                  <c:v>106.25750000000002</c:v>
                </c:pt>
                <c:pt idx="95">
                  <c:v>107.37599999999998</c:v>
                </c:pt>
                <c:pt idx="96">
                  <c:v>108.49450000000003</c:v>
                </c:pt>
                <c:pt idx="97">
                  <c:v>109.613</c:v>
                </c:pt>
                <c:pt idx="98">
                  <c:v>110.73150000000004</c:v>
                </c:pt>
                <c:pt idx="99">
                  <c:v>111.85000000000001</c:v>
                </c:pt>
                <c:pt idx="100">
                  <c:v>112.96850000000002</c:v>
                </c:pt>
                <c:pt idx="101">
                  <c:v>114.087</c:v>
                </c:pt>
                <c:pt idx="102">
                  <c:v>115.2055</c:v>
                </c:pt>
                <c:pt idx="103">
                  <c:v>116.32400000000001</c:v>
                </c:pt>
                <c:pt idx="104">
                  <c:v>117.44250000000002</c:v>
                </c:pt>
                <c:pt idx="105">
                  <c:v>118.56100000000002</c:v>
                </c:pt>
                <c:pt idx="106">
                  <c:v>119.67949999999998</c:v>
                </c:pt>
                <c:pt idx="107">
                  <c:v>120.798</c:v>
                </c:pt>
                <c:pt idx="108">
                  <c:v>121.91650000000003</c:v>
                </c:pt>
                <c:pt idx="109">
                  <c:v>123.03500000000001</c:v>
                </c:pt>
                <c:pt idx="110">
                  <c:v>124.15350000000001</c:v>
                </c:pt>
                <c:pt idx="111">
                  <c:v>125.27200000000001</c:v>
                </c:pt>
                <c:pt idx="112">
                  <c:v>126.3905</c:v>
                </c:pt>
                <c:pt idx="113">
                  <c:v>127.509</c:v>
                </c:pt>
                <c:pt idx="114">
                  <c:v>128.6275</c:v>
                </c:pt>
                <c:pt idx="115">
                  <c:v>129.74599999999998</c:v>
                </c:pt>
                <c:pt idx="116">
                  <c:v>130.86450000000002</c:v>
                </c:pt>
                <c:pt idx="117">
                  <c:v>131.983</c:v>
                </c:pt>
                <c:pt idx="118">
                  <c:v>133.10150000000002</c:v>
                </c:pt>
                <c:pt idx="119">
                  <c:v>134.22</c:v>
                </c:pt>
                <c:pt idx="120">
                  <c:v>135.33850000000001</c:v>
                </c:pt>
                <c:pt idx="121">
                  <c:v>136.45700000000005</c:v>
                </c:pt>
                <c:pt idx="122">
                  <c:v>137.57550000000001</c:v>
                </c:pt>
                <c:pt idx="123">
                  <c:v>138.69400000000002</c:v>
                </c:pt>
                <c:pt idx="124">
                  <c:v>139.8125</c:v>
                </c:pt>
                <c:pt idx="125">
                  <c:v>140.93100000000001</c:v>
                </c:pt>
                <c:pt idx="126">
                  <c:v>142.04949999999999</c:v>
                </c:pt>
                <c:pt idx="127">
                  <c:v>143.16800000000001</c:v>
                </c:pt>
                <c:pt idx="128">
                  <c:v>144.28650000000002</c:v>
                </c:pt>
                <c:pt idx="129">
                  <c:v>145.405</c:v>
                </c:pt>
                <c:pt idx="130">
                  <c:v>146.52350000000001</c:v>
                </c:pt>
                <c:pt idx="131">
                  <c:v>147.642</c:v>
                </c:pt>
                <c:pt idx="132">
                  <c:v>148.76050000000001</c:v>
                </c:pt>
                <c:pt idx="133">
                  <c:v>149.87900000000002</c:v>
                </c:pt>
                <c:pt idx="134">
                  <c:v>150.9975</c:v>
                </c:pt>
                <c:pt idx="135">
                  <c:v>152.11599999999999</c:v>
                </c:pt>
                <c:pt idx="136">
                  <c:v>153.23449999999997</c:v>
                </c:pt>
                <c:pt idx="137">
                  <c:v>154.35300000000001</c:v>
                </c:pt>
                <c:pt idx="138">
                  <c:v>155.47150000000002</c:v>
                </c:pt>
                <c:pt idx="139">
                  <c:v>156.59</c:v>
                </c:pt>
                <c:pt idx="140">
                  <c:v>157.70850000000002</c:v>
                </c:pt>
                <c:pt idx="141">
                  <c:v>158.82700000000006</c:v>
                </c:pt>
                <c:pt idx="142">
                  <c:v>159.94550000000001</c:v>
                </c:pt>
                <c:pt idx="143">
                  <c:v>161.06400000000002</c:v>
                </c:pt>
                <c:pt idx="144">
                  <c:v>162.1825</c:v>
                </c:pt>
                <c:pt idx="145">
                  <c:v>163.30100000000004</c:v>
                </c:pt>
                <c:pt idx="146">
                  <c:v>164.41949999999997</c:v>
                </c:pt>
                <c:pt idx="147">
                  <c:v>165.53800000000001</c:v>
                </c:pt>
                <c:pt idx="148">
                  <c:v>166.65650000000002</c:v>
                </c:pt>
                <c:pt idx="149">
                  <c:v>167.77499999999998</c:v>
                </c:pt>
                <c:pt idx="150">
                  <c:v>168.89350000000002</c:v>
                </c:pt>
                <c:pt idx="151">
                  <c:v>170.012</c:v>
                </c:pt>
                <c:pt idx="152">
                  <c:v>171.13050000000001</c:v>
                </c:pt>
                <c:pt idx="153">
                  <c:v>172.24899999999997</c:v>
                </c:pt>
                <c:pt idx="154">
                  <c:v>173.36750000000001</c:v>
                </c:pt>
                <c:pt idx="155">
                  <c:v>174.48600000000008</c:v>
                </c:pt>
                <c:pt idx="156">
                  <c:v>175.60449999999997</c:v>
                </c:pt>
                <c:pt idx="157">
                  <c:v>176.72300000000001</c:v>
                </c:pt>
                <c:pt idx="158">
                  <c:v>177.8415</c:v>
                </c:pt>
                <c:pt idx="159">
                  <c:v>178.96</c:v>
                </c:pt>
                <c:pt idx="160">
                  <c:v>180.07850000000002</c:v>
                </c:pt>
                <c:pt idx="161">
                  <c:v>181.197</c:v>
                </c:pt>
                <c:pt idx="162">
                  <c:v>182.31550000000001</c:v>
                </c:pt>
                <c:pt idx="163">
                  <c:v>183.434</c:v>
                </c:pt>
                <c:pt idx="164">
                  <c:v>184.55250000000001</c:v>
                </c:pt>
                <c:pt idx="165">
                  <c:v>185.67100000000002</c:v>
                </c:pt>
                <c:pt idx="166">
                  <c:v>186.7895</c:v>
                </c:pt>
                <c:pt idx="167">
                  <c:v>187.90800000000004</c:v>
                </c:pt>
                <c:pt idx="168">
                  <c:v>189.0265</c:v>
                </c:pt>
                <c:pt idx="169">
                  <c:v>190.14499999999998</c:v>
                </c:pt>
                <c:pt idx="170">
                  <c:v>191.26349999999999</c:v>
                </c:pt>
                <c:pt idx="171">
                  <c:v>192.38200000000006</c:v>
                </c:pt>
                <c:pt idx="172">
                  <c:v>193.50050000000002</c:v>
                </c:pt>
                <c:pt idx="173">
                  <c:v>194.61899999999997</c:v>
                </c:pt>
                <c:pt idx="174">
                  <c:v>195.73750000000001</c:v>
                </c:pt>
                <c:pt idx="175">
                  <c:v>196.85600000000005</c:v>
                </c:pt>
                <c:pt idx="176">
                  <c:v>197.97450000000001</c:v>
                </c:pt>
                <c:pt idx="177">
                  <c:v>199.09300000000002</c:v>
                </c:pt>
                <c:pt idx="178">
                  <c:v>200.21149999999997</c:v>
                </c:pt>
                <c:pt idx="179">
                  <c:v>201.33</c:v>
                </c:pt>
                <c:pt idx="180">
                  <c:v>202.4485</c:v>
                </c:pt>
                <c:pt idx="181">
                  <c:v>203.56700000000001</c:v>
                </c:pt>
                <c:pt idx="182">
                  <c:v>204.68550000000002</c:v>
                </c:pt>
                <c:pt idx="183">
                  <c:v>205.804</c:v>
                </c:pt>
                <c:pt idx="184">
                  <c:v>206.92250000000001</c:v>
                </c:pt>
                <c:pt idx="185">
                  <c:v>208.041</c:v>
                </c:pt>
                <c:pt idx="186">
                  <c:v>209.15950000000001</c:v>
                </c:pt>
                <c:pt idx="187">
                  <c:v>210.27800000000002</c:v>
                </c:pt>
                <c:pt idx="188">
                  <c:v>211.3965</c:v>
                </c:pt>
                <c:pt idx="189">
                  <c:v>212.51499999999999</c:v>
                </c:pt>
                <c:pt idx="190">
                  <c:v>213.63349999999997</c:v>
                </c:pt>
                <c:pt idx="191">
                  <c:v>214.75200000000001</c:v>
                </c:pt>
                <c:pt idx="192">
                  <c:v>215.87050000000002</c:v>
                </c:pt>
                <c:pt idx="193">
                  <c:v>216.989</c:v>
                </c:pt>
                <c:pt idx="194">
                  <c:v>218.10750000000002</c:v>
                </c:pt>
                <c:pt idx="195">
                  <c:v>219.226</c:v>
                </c:pt>
                <c:pt idx="196">
                  <c:v>220.34450000000001</c:v>
                </c:pt>
                <c:pt idx="197">
                  <c:v>221.46300000000002</c:v>
                </c:pt>
                <c:pt idx="198">
                  <c:v>222.58150000000001</c:v>
                </c:pt>
                <c:pt idx="199">
                  <c:v>223.70000000000002</c:v>
                </c:pt>
                <c:pt idx="200">
                  <c:v>224.8185</c:v>
                </c:pt>
                <c:pt idx="201">
                  <c:v>225.93700000000001</c:v>
                </c:pt>
                <c:pt idx="202">
                  <c:v>227.05550000000002</c:v>
                </c:pt>
                <c:pt idx="203">
                  <c:v>228.17399999999998</c:v>
                </c:pt>
                <c:pt idx="204">
                  <c:v>229.29250000000002</c:v>
                </c:pt>
                <c:pt idx="205">
                  <c:v>230.411</c:v>
                </c:pt>
                <c:pt idx="206">
                  <c:v>231.52950000000001</c:v>
                </c:pt>
                <c:pt idx="207">
                  <c:v>232.64800000000002</c:v>
                </c:pt>
                <c:pt idx="208">
                  <c:v>233.76650000000001</c:v>
                </c:pt>
                <c:pt idx="209">
                  <c:v>234.88500000000008</c:v>
                </c:pt>
                <c:pt idx="210">
                  <c:v>236.00349999999997</c:v>
                </c:pt>
                <c:pt idx="211">
                  <c:v>237.12200000000001</c:v>
                </c:pt>
                <c:pt idx="212">
                  <c:v>238.24049999999997</c:v>
                </c:pt>
                <c:pt idx="213">
                  <c:v>239.35900000000001</c:v>
                </c:pt>
                <c:pt idx="214">
                  <c:v>240.47750000000002</c:v>
                </c:pt>
                <c:pt idx="215">
                  <c:v>241.596</c:v>
                </c:pt>
                <c:pt idx="216">
                  <c:v>242.71449999999999</c:v>
                </c:pt>
                <c:pt idx="217">
                  <c:v>243.833</c:v>
                </c:pt>
                <c:pt idx="218">
                  <c:v>244.95150000000001</c:v>
                </c:pt>
                <c:pt idx="219">
                  <c:v>246.07000000000002</c:v>
                </c:pt>
                <c:pt idx="220">
                  <c:v>247.1885</c:v>
                </c:pt>
                <c:pt idx="221">
                  <c:v>248.30700000000004</c:v>
                </c:pt>
                <c:pt idx="222">
                  <c:v>249.4255</c:v>
                </c:pt>
                <c:pt idx="223">
                  <c:v>250.54399999999998</c:v>
                </c:pt>
                <c:pt idx="224">
                  <c:v>251.66250000000002</c:v>
                </c:pt>
                <c:pt idx="225">
                  <c:v>252.78100000000001</c:v>
                </c:pt>
                <c:pt idx="226">
                  <c:v>253.89950000000002</c:v>
                </c:pt>
                <c:pt idx="227">
                  <c:v>255.018</c:v>
                </c:pt>
                <c:pt idx="228">
                  <c:v>256.1364999999999</c:v>
                </c:pt>
                <c:pt idx="229">
                  <c:v>257.255</c:v>
                </c:pt>
                <c:pt idx="230">
                  <c:v>258.37350000000004</c:v>
                </c:pt>
                <c:pt idx="231">
                  <c:v>259.49199999999985</c:v>
                </c:pt>
                <c:pt idx="232">
                  <c:v>260.6105</c:v>
                </c:pt>
                <c:pt idx="233">
                  <c:v>261.72899999999976</c:v>
                </c:pt>
                <c:pt idx="234">
                  <c:v>262.84750000000008</c:v>
                </c:pt>
                <c:pt idx="235">
                  <c:v>263.96599999999989</c:v>
                </c:pt>
                <c:pt idx="236">
                  <c:v>265.08449999999999</c:v>
                </c:pt>
                <c:pt idx="237">
                  <c:v>266.20300000000003</c:v>
                </c:pt>
                <c:pt idx="238">
                  <c:v>267.3214999999999</c:v>
                </c:pt>
                <c:pt idx="239">
                  <c:v>268.44</c:v>
                </c:pt>
                <c:pt idx="240">
                  <c:v>269.55850000000004</c:v>
                </c:pt>
                <c:pt idx="241">
                  <c:v>270.67700000000002</c:v>
                </c:pt>
                <c:pt idx="242">
                  <c:v>271.79549999999989</c:v>
                </c:pt>
                <c:pt idx="243">
                  <c:v>272.91399999999987</c:v>
                </c:pt>
                <c:pt idx="244">
                  <c:v>274.03250000000003</c:v>
                </c:pt>
                <c:pt idx="245">
                  <c:v>275.15100000000001</c:v>
                </c:pt>
                <c:pt idx="246">
                  <c:v>276.26949999999999</c:v>
                </c:pt>
                <c:pt idx="247">
                  <c:v>277.38800000000003</c:v>
                </c:pt>
                <c:pt idx="248">
                  <c:v>278.5064999999999</c:v>
                </c:pt>
                <c:pt idx="249">
                  <c:v>279.625</c:v>
                </c:pt>
                <c:pt idx="250">
                  <c:v>280.74350000000004</c:v>
                </c:pt>
                <c:pt idx="251">
                  <c:v>281.86200000000002</c:v>
                </c:pt>
                <c:pt idx="252">
                  <c:v>282.98049999999989</c:v>
                </c:pt>
                <c:pt idx="253">
                  <c:v>284.09899999999988</c:v>
                </c:pt>
                <c:pt idx="254">
                  <c:v>285.21750000000003</c:v>
                </c:pt>
                <c:pt idx="255">
                  <c:v>286.3359999999999</c:v>
                </c:pt>
                <c:pt idx="256">
                  <c:v>287.4545</c:v>
                </c:pt>
                <c:pt idx="257">
                  <c:v>288.57300000000004</c:v>
                </c:pt>
                <c:pt idx="258">
                  <c:v>289.69149999999991</c:v>
                </c:pt>
                <c:pt idx="259">
                  <c:v>290.81</c:v>
                </c:pt>
                <c:pt idx="260">
                  <c:v>291.92849999999987</c:v>
                </c:pt>
                <c:pt idx="261">
                  <c:v>293.04700000000008</c:v>
                </c:pt>
                <c:pt idx="262">
                  <c:v>294.16550000000001</c:v>
                </c:pt>
                <c:pt idx="263">
                  <c:v>295.28399999999988</c:v>
                </c:pt>
                <c:pt idx="264">
                  <c:v>296.40250000000003</c:v>
                </c:pt>
                <c:pt idx="265">
                  <c:v>297.5209999999999</c:v>
                </c:pt>
                <c:pt idx="266">
                  <c:v>298.6395</c:v>
                </c:pt>
                <c:pt idx="267">
                  <c:v>299.75800000000004</c:v>
                </c:pt>
                <c:pt idx="268">
                  <c:v>300.87649999999991</c:v>
                </c:pt>
                <c:pt idx="269">
                  <c:v>301.99499999999989</c:v>
                </c:pt>
              </c:numCache>
            </c:numRef>
          </c:xVal>
          <c:yVal>
            <c:numRef>
              <c:f>Analysis!$T$4:$T$273</c:f>
              <c:numCache>
                <c:formatCode>General</c:formatCode>
                <c:ptCount val="270"/>
                <c:pt idx="0">
                  <c:v>0.29898187282520916</c:v>
                </c:pt>
                <c:pt idx="1">
                  <c:v>0.58997647265172792</c:v>
                </c:pt>
                <c:pt idx="2">
                  <c:v>0.87248015070110796</c:v>
                </c:pt>
                <c:pt idx="3">
                  <c:v>1.1478915427801435</c:v>
                </c:pt>
                <c:pt idx="4">
                  <c:v>1.4170376017054878</c:v>
                </c:pt>
                <c:pt idx="5">
                  <c:v>1.6804859408565571</c:v>
                </c:pt>
                <c:pt idx="6">
                  <c:v>1.9386633597481473</c:v>
                </c:pt>
                <c:pt idx="7">
                  <c:v>2.1919102504890597</c:v>
                </c:pt>
                <c:pt idx="8">
                  <c:v>2.4405092050176345</c:v>
                </c:pt>
                <c:pt idx="9">
                  <c:v>2.6847016159928216</c:v>
                </c:pt>
                <c:pt idx="10">
                  <c:v>2.924698058706781</c:v>
                </c:pt>
                <c:pt idx="11">
                  <c:v>3.1606851761968073</c:v>
                </c:pt>
                <c:pt idx="12">
                  <c:v>3.3928304659327742</c:v>
                </c:pt>
                <c:pt idx="13">
                  <c:v>3.6212857386950645</c:v>
                </c:pt>
                <c:pt idx="14">
                  <c:v>3.8461896994375593</c:v>
                </c:pt>
                <c:pt idx="15">
                  <c:v>4.0676699255867561</c:v>
                </c:pt>
                <c:pt idx="16">
                  <c:v>4.2858444184863629</c:v>
                </c:pt>
                <c:pt idx="17">
                  <c:v>4.5008228440703988</c:v>
                </c:pt>
                <c:pt idx="18">
                  <c:v>4.7127075418330815</c:v>
                </c:pt>
                <c:pt idx="19">
                  <c:v>4.9215943574172316</c:v>
                </c:pt>
                <c:pt idx="20">
                  <c:v>5.1275733384452407</c:v>
                </c:pt>
                <c:pt idx="21">
                  <c:v>5.3307293225899475</c:v>
                </c:pt>
                <c:pt idx="22">
                  <c:v>5.5311424394971045</c:v>
                </c:pt>
                <c:pt idx="23">
                  <c:v>5.7288885429455796</c:v>
                </c:pt>
                <c:pt idx="24">
                  <c:v>5.9240395858599868</c:v>
                </c:pt>
                <c:pt idx="25">
                  <c:v>6.1166639480238718</c:v>
                </c:pt>
                <c:pt idx="26">
                  <c:v>6.3068267242686034</c:v>
                </c:pt>
                <c:pt idx="27">
                  <c:v>6.4945899793619866</c:v>
                </c:pt>
                <c:pt idx="28">
                  <c:v>6.6800129746163748</c:v>
                </c:pt>
                <c:pt idx="29">
                  <c:v>6.8631523703124886</c:v>
                </c:pt>
                <c:pt idx="30">
                  <c:v>7.0440624073060008</c:v>
                </c:pt>
                <c:pt idx="31">
                  <c:v>7.2227950706129587</c:v>
                </c:pt>
                <c:pt idx="32">
                  <c:v>7.3994002373015055</c:v>
                </c:pt>
                <c:pt idx="33">
                  <c:v>7.5739258106574407</c:v>
                </c:pt>
                <c:pt idx="34">
                  <c:v>7.7464178422790155</c:v>
                </c:pt>
                <c:pt idx="35">
                  <c:v>7.9169206435178694</c:v>
                </c:pt>
                <c:pt idx="36">
                  <c:v>8.0854768874735328</c:v>
                </c:pt>
                <c:pt idx="37">
                  <c:v>8.2521277025844029</c:v>
                </c:pt>
                <c:pt idx="38">
                  <c:v>8.4169127587152843</c:v>
                </c:pt>
                <c:pt idx="39">
                  <c:v>8.5798703465198969</c:v>
                </c:pt>
                <c:pt idx="40">
                  <c:v>8.7410374507635389</c:v>
                </c:pt>
                <c:pt idx="41">
                  <c:v>8.9004498182015421</c:v>
                </c:pt>
                <c:pt idx="42">
                  <c:v>9.0581420205343193</c:v>
                </c:pt>
                <c:pt idx="43">
                  <c:v>9.2141475129072923</c:v>
                </c:pt>
                <c:pt idx="44">
                  <c:v>9.368498688357473</c:v>
                </c:pt>
                <c:pt idx="45">
                  <c:v>9.5212269285766489</c:v>
                </c:pt>
                <c:pt idx="46">
                  <c:v>9.672362651306571</c:v>
                </c:pt>
                <c:pt idx="47">
                  <c:v>9.8219353546627453</c:v>
                </c:pt>
                <c:pt idx="48">
                  <c:v>9.9699736586358085</c:v>
                </c:pt>
                <c:pt idx="49">
                  <c:v>10.11650534400917</c:v>
                </c:pt>
                <c:pt idx="50">
                  <c:v>10.261557388897582</c:v>
                </c:pt>
                <c:pt idx="51">
                  <c:v>10.405156003092429</c:v>
                </c:pt>
                <c:pt idx="52">
                  <c:v>10.547326660388308</c:v>
                </c:pt>
                <c:pt idx="53">
                  <c:v>10.688094129039655</c:v>
                </c:pt>
                <c:pt idx="54">
                  <c:v>10.827482500488721</c:v>
                </c:pt>
                <c:pt idx="55">
                  <c:v>10.965515216488491</c:v>
                </c:pt>
                <c:pt idx="56">
                  <c:v>11.102215094742064</c:v>
                </c:pt>
                <c:pt idx="57">
                  <c:v>11.237604353154548</c:v>
                </c:pt>
                <c:pt idx="58">
                  <c:v>11.371704632802</c:v>
                </c:pt>
                <c:pt idx="59">
                  <c:v>11.504537019696846</c:v>
                </c:pt>
                <c:pt idx="60">
                  <c:v>11.636122065439732</c:v>
                </c:pt>
                <c:pt idx="61">
                  <c:v>11.766479806820945</c:v>
                </c:pt>
                <c:pt idx="62">
                  <c:v>11.895629784448605</c:v>
                </c:pt>
                <c:pt idx="63">
                  <c:v>12.023591060461058</c:v>
                </c:pt>
                <c:pt idx="64">
                  <c:v>12.150382235380453</c:v>
                </c:pt>
                <c:pt idx="65">
                  <c:v>12.276021464165748</c:v>
                </c:pt>
                <c:pt idx="66">
                  <c:v>12.400526471507082</c:v>
                </c:pt>
                <c:pt idx="67">
                  <c:v>12.523914566414533</c:v>
                </c:pt>
                <c:pt idx="68">
                  <c:v>12.64620265613507</c:v>
                </c:pt>
                <c:pt idx="69">
                  <c:v>12.767407259446491</c:v>
                </c:pt>
                <c:pt idx="70">
                  <c:v>12.887544519354385</c:v>
                </c:pt>
                <c:pt idx="71">
                  <c:v>13.006630215234514</c:v>
                </c:pt>
                <c:pt idx="72">
                  <c:v>13.124679774445212</c:v>
                </c:pt>
                <c:pt idx="73">
                  <c:v>13.241708283444378</c:v>
                </c:pt>
                <c:pt idx="74">
                  <c:v>13.357730498435107</c:v>
                </c:pt>
                <c:pt idx="75">
                  <c:v>13.472760855564623</c:v>
                </c:pt>
                <c:pt idx="76">
                  <c:v>13.58681348070456</c:v>
                </c:pt>
                <c:pt idx="77">
                  <c:v>13.699902198829706</c:v>
                </c:pt>
                <c:pt idx="78">
                  <c:v>13.812040543018956</c:v>
                </c:pt>
                <c:pt idx="79">
                  <c:v>13.923241763097502</c:v>
                </c:pt>
                <c:pt idx="80">
                  <c:v>14.03351883393816</c:v>
                </c:pt>
                <c:pt idx="81">
                  <c:v>14.142884463437781</c:v>
                </c:pt>
                <c:pt idx="82">
                  <c:v>14.251351100188343</c:v>
                </c:pt>
                <c:pt idx="83">
                  <c:v>14.358930940851678</c:v>
                </c:pt>
                <c:pt idx="84">
                  <c:v>14.465635937260465</c:v>
                </c:pt>
                <c:pt idx="85">
                  <c:v>14.571477803249312</c:v>
                </c:pt>
                <c:pt idx="86">
                  <c:v>14.676468021237838</c:v>
                </c:pt>
                <c:pt idx="87">
                  <c:v>14.780617848568003</c:v>
                </c:pt>
                <c:pt idx="88">
                  <c:v>14.883938323616462</c:v>
                </c:pt>
                <c:pt idx="89">
                  <c:v>14.986440271685527</c:v>
                </c:pt>
                <c:pt idx="90">
                  <c:v>15.088134310684614</c:v>
                </c:pt>
                <c:pt idx="91">
                  <c:v>15.189030856614412</c:v>
                </c:pt>
                <c:pt idx="92">
                  <c:v>15.289140128856047</c:v>
                </c:pt>
                <c:pt idx="93">
                  <c:v>15.388472155282901</c:v>
                </c:pt>
                <c:pt idx="94">
                  <c:v>15.487036777193115</c:v>
                </c:pt>
                <c:pt idx="95">
                  <c:v>15.58484365407867</c:v>
                </c:pt>
                <c:pt idx="96">
                  <c:v>15.681902268231738</c:v>
                </c:pt>
                <c:pt idx="97">
                  <c:v>15.778221929201205</c:v>
                </c:pt>
                <c:pt idx="98">
                  <c:v>15.873811778099252</c:v>
                </c:pt>
                <c:pt idx="99">
                  <c:v>15.968680791768751</c:v>
                </c:pt>
                <c:pt idx="100">
                  <c:v>16.062837786816544</c:v>
                </c:pt>
                <c:pt idx="101">
                  <c:v>16.156291423515547</c:v>
                </c:pt>
                <c:pt idx="102">
                  <c:v>16.249050209585672</c:v>
                </c:pt>
                <c:pt idx="103">
                  <c:v>16.34112250385067</c:v>
                </c:pt>
                <c:pt idx="104">
                  <c:v>16.432516519787086</c:v>
                </c:pt>
                <c:pt idx="105">
                  <c:v>16.523240328956717</c:v>
                </c:pt>
                <c:pt idx="106">
                  <c:v>16.613301864338268</c:v>
                </c:pt>
                <c:pt idx="107">
                  <c:v>16.70270892355461</c:v>
                </c:pt>
                <c:pt idx="108">
                  <c:v>16.791469172003872</c:v>
                </c:pt>
                <c:pt idx="109">
                  <c:v>16.879590145895691</c:v>
                </c:pt>
                <c:pt idx="110">
                  <c:v>16.967079255196609</c:v>
                </c:pt>
                <c:pt idx="111">
                  <c:v>17.053943786490557</c:v>
                </c:pt>
                <c:pt idx="112">
                  <c:v>17.140190905751862</c:v>
                </c:pt>
                <c:pt idx="113">
                  <c:v>17.225827661041301</c:v>
                </c:pt>
                <c:pt idx="114">
                  <c:v>17.310860985121167</c:v>
                </c:pt>
                <c:pt idx="115">
                  <c:v>17.395297697997421</c:v>
                </c:pt>
                <c:pt idx="116">
                  <c:v>17.479144509389009</c:v>
                </c:pt>
                <c:pt idx="117">
                  <c:v>17.562408021125172</c:v>
                </c:pt>
                <c:pt idx="118">
                  <c:v>17.645094729479531</c:v>
                </c:pt>
                <c:pt idx="119">
                  <c:v>17.727211027435942</c:v>
                </c:pt>
                <c:pt idx="120">
                  <c:v>17.80876320689265</c:v>
                </c:pt>
                <c:pt idx="121">
                  <c:v>17.889757460806216</c:v>
                </c:pt>
                <c:pt idx="122">
                  <c:v>17.970199885276081</c:v>
                </c:pt>
                <c:pt idx="123">
                  <c:v>18.050096481574307</c:v>
                </c:pt>
                <c:pt idx="124">
                  <c:v>18.129453158118174</c:v>
                </c:pt>
                <c:pt idx="125">
                  <c:v>18.208275732393076</c:v>
                </c:pt>
                <c:pt idx="126">
                  <c:v>18.286569932821276</c:v>
                </c:pt>
                <c:pt idx="127">
                  <c:v>18.364341400584067</c:v>
                </c:pt>
                <c:pt idx="128">
                  <c:v>18.441595691393786</c:v>
                </c:pt>
                <c:pt idx="129">
                  <c:v>18.518338277222135</c:v>
                </c:pt>
                <c:pt idx="130">
                  <c:v>18.594574547981544</c:v>
                </c:pt>
                <c:pt idx="131">
                  <c:v>18.67030981316497</c:v>
                </c:pt>
                <c:pt idx="132">
                  <c:v>18.745549303442985</c:v>
                </c:pt>
                <c:pt idx="133">
                  <c:v>18.82029817221985</c:v>
                </c:pt>
                <c:pt idx="134">
                  <c:v>18.894561497152502</c:v>
                </c:pt>
                <c:pt idx="135">
                  <c:v>18.968344281628205</c:v>
                </c:pt>
                <c:pt idx="136">
                  <c:v>19.041651456208236</c:v>
                </c:pt>
                <c:pt idx="137">
                  <c:v>19.114487880034293</c:v>
                </c:pt>
                <c:pt idx="138">
                  <c:v>19.18685834220117</c:v>
                </c:pt>
                <c:pt idx="139">
                  <c:v>19.258767563094921</c:v>
                </c:pt>
                <c:pt idx="140">
                  <c:v>19.330220195698764</c:v>
                </c:pt>
                <c:pt idx="141">
                  <c:v>19.401220826867977</c:v>
                </c:pt>
                <c:pt idx="142">
                  <c:v>19.471773978573417</c:v>
                </c:pt>
                <c:pt idx="143">
                  <c:v>19.541884109116275</c:v>
                </c:pt>
                <c:pt idx="144">
                  <c:v>19.611555614312024</c:v>
                </c:pt>
                <c:pt idx="145">
                  <c:v>19.680792828648919</c:v>
                </c:pt>
                <c:pt idx="146">
                  <c:v>19.749600026417625</c:v>
                </c:pt>
                <c:pt idx="147">
                  <c:v>19.817981422814135</c:v>
                </c:pt>
                <c:pt idx="148">
                  <c:v>19.885941175018505</c:v>
                </c:pt>
                <c:pt idx="149">
                  <c:v>19.953483383247988</c:v>
                </c:pt>
                <c:pt idx="150">
                  <c:v>20.020612091784976</c:v>
                </c:pt>
                <c:pt idx="151">
                  <c:v>20.087331289983574</c:v>
                </c:pt>
                <c:pt idx="152">
                  <c:v>20.153644913250453</c:v>
                </c:pt>
                <c:pt idx="153">
                  <c:v>20.219556844006547</c:v>
                </c:pt>
                <c:pt idx="154">
                  <c:v>20.285070912624853</c:v>
                </c:pt>
                <c:pt idx="155">
                  <c:v>20.35019089834816</c:v>
                </c:pt>
                <c:pt idx="156">
                  <c:v>20.414920530186009</c:v>
                </c:pt>
                <c:pt idx="157">
                  <c:v>20.47926348779243</c:v>
                </c:pt>
                <c:pt idx="158">
                  <c:v>20.543223402323846</c:v>
                </c:pt>
                <c:pt idx="159">
                  <c:v>20.606803857277441</c:v>
                </c:pt>
                <c:pt idx="160">
                  <c:v>20.670008389312677</c:v>
                </c:pt>
                <c:pt idx="161">
                  <c:v>20.732840489054531</c:v>
                </c:pt>
                <c:pt idx="162">
                  <c:v>20.795303601878111</c:v>
                </c:pt>
                <c:pt idx="163">
                  <c:v>20.857401128678607</c:v>
                </c:pt>
                <c:pt idx="164">
                  <c:v>20.919136426622575</c:v>
                </c:pt>
                <c:pt idx="165">
                  <c:v>20.980512809884644</c:v>
                </c:pt>
                <c:pt idx="166">
                  <c:v>21.041533550368506</c:v>
                </c:pt>
                <c:pt idx="167">
                  <c:v>21.102201878412643</c:v>
                </c:pt>
                <c:pt idx="168">
                  <c:v>21.16252098347956</c:v>
                </c:pt>
                <c:pt idx="169">
                  <c:v>21.222494014833607</c:v>
                </c:pt>
                <c:pt idx="170">
                  <c:v>21.28212408220292</c:v>
                </c:pt>
                <c:pt idx="171">
                  <c:v>21.341414256427129</c:v>
                </c:pt>
                <c:pt idx="172">
                  <c:v>21.400367570093742</c:v>
                </c:pt>
                <c:pt idx="173">
                  <c:v>21.458987018159405</c:v>
                </c:pt>
                <c:pt idx="174">
                  <c:v>21.517275558558943</c:v>
                </c:pt>
                <c:pt idx="175">
                  <c:v>21.575236112804532</c:v>
                </c:pt>
                <c:pt idx="176">
                  <c:v>21.63287156656839</c:v>
                </c:pt>
                <c:pt idx="177">
                  <c:v>21.690184770256799</c:v>
                </c:pt>
                <c:pt idx="178">
                  <c:v>21.747178539573149</c:v>
                </c:pt>
                <c:pt idx="179">
                  <c:v>21.803855656066059</c:v>
                </c:pt>
                <c:pt idx="180">
                  <c:v>21.86021886767093</c:v>
                </c:pt>
                <c:pt idx="181">
                  <c:v>21.916270889238376</c:v>
                </c:pt>
                <c:pt idx="182">
                  <c:v>21.97201440305242</c:v>
                </c:pt>
                <c:pt idx="183">
                  <c:v>22.027452059339566</c:v>
                </c:pt>
                <c:pt idx="184">
                  <c:v>22.082586476765854</c:v>
                </c:pt>
                <c:pt idx="185">
                  <c:v>22.137420242927753</c:v>
                </c:pt>
                <c:pt idx="186">
                  <c:v>22.191955914829244</c:v>
                </c:pt>
                <c:pt idx="187">
                  <c:v>22.246196019353981</c:v>
                </c:pt>
                <c:pt idx="188">
                  <c:v>22.300143053724469</c:v>
                </c:pt>
                <c:pt idx="189">
                  <c:v>22.353799485955385</c:v>
                </c:pt>
                <c:pt idx="190">
                  <c:v>22.407167755297337</c:v>
                </c:pt>
                <c:pt idx="191">
                  <c:v>22.46025027267148</c:v>
                </c:pt>
                <c:pt idx="192">
                  <c:v>22.513049421096873</c:v>
                </c:pt>
                <c:pt idx="193">
                  <c:v>22.565567556109606</c:v>
                </c:pt>
                <c:pt idx="194">
                  <c:v>22.617807006173628</c:v>
                </c:pt>
                <c:pt idx="195">
                  <c:v>22.669770073084123</c:v>
                </c:pt>
                <c:pt idx="196">
                  <c:v>22.721459032364457</c:v>
                </c:pt>
                <c:pt idx="197">
                  <c:v>22.772876133653654</c:v>
                </c:pt>
                <c:pt idx="198">
                  <c:v>22.824023601088697</c:v>
                </c:pt>
                <c:pt idx="199">
                  <c:v>22.874903633678631</c:v>
                </c:pt>
                <c:pt idx="200">
                  <c:v>22.925518405672271</c:v>
                </c:pt>
                <c:pt idx="201">
                  <c:v>22.975870066919811</c:v>
                </c:pt>
                <c:pt idx="202">
                  <c:v>23.025960743226733</c:v>
                </c:pt>
                <c:pt idx="203">
                  <c:v>23.075792536700973</c:v>
                </c:pt>
                <c:pt idx="204">
                  <c:v>23.125367526096738</c:v>
                </c:pt>
                <c:pt idx="205">
                  <c:v>23.174687767148392</c:v>
                </c:pt>
                <c:pt idx="206">
                  <c:v>23.223755292900588</c:v>
                </c:pt>
                <c:pt idx="207">
                  <c:v>23.272572114032982</c:v>
                </c:pt>
                <c:pt idx="208">
                  <c:v>23.321140219176748</c:v>
                </c:pt>
                <c:pt idx="209">
                  <c:v>23.369461575227991</c:v>
                </c:pt>
                <c:pt idx="210">
                  <c:v>23.417538127654218</c:v>
                </c:pt>
                <c:pt idx="211">
                  <c:v>23.465371800796891</c:v>
                </c:pt>
                <c:pt idx="212">
                  <c:v>23.512964498165957</c:v>
                </c:pt>
                <c:pt idx="213">
                  <c:v>23.560318102732822</c:v>
                </c:pt>
                <c:pt idx="214">
                  <c:v>23.607434477215186</c:v>
                </c:pt>
                <c:pt idx="215">
                  <c:v>23.654315464358898</c:v>
                </c:pt>
                <c:pt idx="216">
                  <c:v>23.700962887213898</c:v>
                </c:pt>
                <c:pt idx="217">
                  <c:v>23.747378549405539</c:v>
                </c:pt>
                <c:pt idx="218">
                  <c:v>23.793564235402634</c:v>
                </c:pt>
                <c:pt idx="219">
                  <c:v>23.83952171077874</c:v>
                </c:pt>
                <c:pt idx="220">
                  <c:v>23.885252722470113</c:v>
                </c:pt>
                <c:pt idx="221">
                  <c:v>23.930758999030328</c:v>
                </c:pt>
                <c:pt idx="222">
                  <c:v>23.976042250878315</c:v>
                </c:pt>
                <c:pt idx="223">
                  <c:v>24.021104170544728</c:v>
                </c:pt>
                <c:pt idx="224">
                  <c:v>24.065946432911566</c:v>
                </c:pt>
                <c:pt idx="225">
                  <c:v>24.11057069545064</c:v>
                </c:pt>
                <c:pt idx="226">
                  <c:v>24.154978598455514</c:v>
                </c:pt>
                <c:pt idx="227">
                  <c:v>24.199171765271331</c:v>
                </c:pt>
                <c:pt idx="228">
                  <c:v>24.243151802520053</c:v>
                </c:pt>
                <c:pt idx="229">
                  <c:v>24.286920300321967</c:v>
                </c:pt>
                <c:pt idx="230">
                  <c:v>24.330478832514814</c:v>
                </c:pt>
                <c:pt idx="231">
                  <c:v>24.373828956866191</c:v>
                </c:pt>
                <c:pt idx="232">
                  <c:v>24.416972215287387</c:v>
                </c:pt>
                <c:pt idx="233">
                  <c:v>24.459910134038296</c:v>
                </c:pt>
                <c:pt idx="234">
                  <c:v>24.502644223933757</c:v>
                </c:pt>
                <c:pt idx="235">
                  <c:v>24.545175980543029</c:v>
                </c:pt>
                <c:pt idx="236">
                  <c:v>24.587506884388844</c:v>
                </c:pt>
                <c:pt idx="237">
                  <c:v>24.629638401140596</c:v>
                </c:pt>
                <c:pt idx="238">
                  <c:v>24.671571981806789</c:v>
                </c:pt>
                <c:pt idx="239">
                  <c:v>24.713309062923592</c:v>
                </c:pt>
                <c:pt idx="240">
                  <c:v>24.754851066739441</c:v>
                </c:pt>
                <c:pt idx="241">
                  <c:v>24.796199401397637</c:v>
                </c:pt>
                <c:pt idx="242">
                  <c:v>24.837355461117127</c:v>
                </c:pt>
                <c:pt idx="243">
                  <c:v>24.878320626368009</c:v>
                </c:pt>
                <c:pt idx="244">
                  <c:v>24.919096264045827</c:v>
                </c:pt>
                <c:pt idx="245">
                  <c:v>24.959683727643664</c:v>
                </c:pt>
                <c:pt idx="246">
                  <c:v>25.000084357419951</c:v>
                </c:pt>
                <c:pt idx="247">
                  <c:v>25.04029948056472</c:v>
                </c:pt>
                <c:pt idx="248">
                  <c:v>25.080330411363423</c:v>
                </c:pt>
                <c:pt idx="249">
                  <c:v>25.120178451357333</c:v>
                </c:pt>
                <c:pt idx="250">
                  <c:v>25.159844889502665</c:v>
                </c:pt>
                <c:pt idx="251">
                  <c:v>25.199331002326176</c:v>
                </c:pt>
                <c:pt idx="252">
                  <c:v>25.238638054079154</c:v>
                </c:pt>
                <c:pt idx="253">
                  <c:v>25.277767296887532</c:v>
                </c:pt>
                <c:pt idx="254">
                  <c:v>25.316719970904039</c:v>
                </c:pt>
                <c:pt idx="255">
                  <c:v>25.355497304450637</c:v>
                </c:pt>
                <c:pt idx="256">
                  <c:v>25.394100514167</c:v>
                </c:pt>
                <c:pt idx="257">
                  <c:v>25.43253080515057</c:v>
                </c:pt>
                <c:pt idx="258">
                  <c:v>25.470789371097784</c:v>
                </c:pt>
                <c:pt idx="259">
                  <c:v>25.508877394441591</c:v>
                </c:pt>
                <c:pt idx="260">
                  <c:v>25.546796046488328</c:v>
                </c:pt>
                <c:pt idx="261">
                  <c:v>25.584546487551499</c:v>
                </c:pt>
                <c:pt idx="262">
                  <c:v>25.622129867083686</c:v>
                </c:pt>
                <c:pt idx="263">
                  <c:v>25.659547323806471</c:v>
                </c:pt>
                <c:pt idx="264">
                  <c:v>25.696799985839672</c:v>
                </c:pt>
                <c:pt idx="265">
                  <c:v>25.733888970826342</c:v>
                </c:pt>
                <c:pt idx="266">
                  <c:v>25.770815386058537</c:v>
                </c:pt>
                <c:pt idx="267">
                  <c:v>25.807580328598991</c:v>
                </c:pt>
                <c:pt idx="268">
                  <c:v>25.844184885402797</c:v>
                </c:pt>
                <c:pt idx="269">
                  <c:v>25.880630133435709</c:v>
                </c:pt>
              </c:numCache>
            </c:numRef>
          </c:yVal>
        </c:ser>
        <c:axId val="39074816"/>
        <c:axId val="35398784"/>
      </c:scatterChart>
      <c:valAx>
        <c:axId val="39074816"/>
        <c:scaling>
          <c:orientation val="minMax"/>
          <c:max val="3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 (mph)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5398784"/>
        <c:crosses val="autoZero"/>
        <c:crossBetween val="midCat"/>
        <c:majorUnit val="20"/>
      </c:valAx>
      <c:valAx>
        <c:axId val="35398784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Skin Temperatrue (F)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90748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284473398480016"/>
          <c:y val="0.23157345513079766"/>
          <c:w val="0.18412595005428881"/>
          <c:h val="0.50452664716004159"/>
        </c:manualLayout>
      </c:layout>
    </c:legend>
    <c:plotVisOnly val="1"/>
  </c:chart>
  <c:spPr>
    <a:solidFill>
      <a:srgbClr val="00B050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F79B857-A810-432F-9DE1-C84D760B8BDC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D042D7-02E0-470B-B772-3258967A3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Oh the Places You’ll Go!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 340 Final Project</a:t>
            </a:r>
          </a:p>
          <a:p>
            <a:r>
              <a:rPr lang="en-US" dirty="0" smtClean="0"/>
              <a:t>Daniel Tanner </a:t>
            </a:r>
          </a:p>
          <a:p>
            <a:r>
              <a:rPr lang="en-US" dirty="0" smtClean="0"/>
              <a:t>Joseph </a:t>
            </a:r>
            <a:r>
              <a:rPr lang="en-US" dirty="0" err="1" smtClean="0"/>
              <a:t>Paredes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791200"/>
            <a:ext cx="7467600" cy="66360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With sweater: 93.50 F</a:t>
            </a:r>
          </a:p>
          <a:p>
            <a:r>
              <a:rPr lang="en-US" dirty="0" smtClean="0"/>
              <a:t>Without sweater: 67.62  F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Temperature Difference: 25.88 F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153400" cy="40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WIND: Stuck in BYU Stadium in a tornado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791200" y="4419600"/>
            <a:ext cx="1143000" cy="1066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032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81724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963611"/>
            <a:ext cx="152400" cy="14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1257300" y="4229100"/>
            <a:ext cx="1066800" cy="685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a sweater at a BYU game when under a tornado or sky diving into the stadium.  If not you will feel really cold. (&gt;15 F difference)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Wearing the sweater is optional on a calm day or at mild wind. (Its personal preference. Not much temperature difference.)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0381" y="1882775"/>
            <a:ext cx="30432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will your torso skin temperature be at a BYU Football game if you decide to wear your cotton BYU sweater for certain weather conditions?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261588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Neglect radiation and T-shirt on torso</a:t>
            </a:r>
          </a:p>
          <a:p>
            <a:r>
              <a:rPr lang="en-US" dirty="0" smtClean="0"/>
              <a:t>Assume internal core body temperature is constant throughout torso (98.6 F)</a:t>
            </a:r>
          </a:p>
          <a:p>
            <a:r>
              <a:rPr lang="en-US" dirty="0" smtClean="0"/>
              <a:t>Assume air is in cross flow</a:t>
            </a:r>
          </a:p>
          <a:p>
            <a:r>
              <a:rPr lang="en-US" dirty="0" smtClean="0"/>
              <a:t>Assume the human torso can be modeled by an isothermal cylinder</a:t>
            </a:r>
          </a:p>
          <a:p>
            <a:r>
              <a:rPr lang="en-US" dirty="0" smtClean="0"/>
              <a:t>Assume skin properties are constant</a:t>
            </a:r>
          </a:p>
          <a:p>
            <a:r>
              <a:rPr lang="en-US" dirty="0" smtClean="0"/>
              <a:t>Wind can’t penetrate jacket</a:t>
            </a:r>
          </a:p>
          <a:p>
            <a:r>
              <a:rPr lang="en-US" dirty="0" smtClean="0"/>
              <a:t>Ambient temperature is 50 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and equations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8333" t="8333" r="28333" b="4167"/>
          <a:stretch>
            <a:fillRect/>
          </a:stretch>
        </p:blipFill>
        <p:spPr bwMode="auto">
          <a:xfrm>
            <a:off x="5638800" y="1371600"/>
            <a:ext cx="33963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860" t="13954" r="29302" b="41861"/>
          <a:stretch>
            <a:fillRect/>
          </a:stretch>
        </p:blipFill>
        <p:spPr bwMode="auto">
          <a:xfrm>
            <a:off x="0" y="1295400"/>
            <a:ext cx="534202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816008"/>
          </a:xfrm>
        </p:spPr>
        <p:txBody>
          <a:bodyPr>
            <a:normAutofit fontScale="32500" lnSpcReduction="20000"/>
          </a:bodyPr>
          <a:lstStyle/>
          <a:p>
            <a:r>
              <a:rPr lang="en-US" b="1" dirty="0" smtClean="0"/>
              <a:t>Constants</a:t>
            </a:r>
            <a:r>
              <a:rPr lang="en-US" dirty="0" smtClean="0"/>
              <a:t>   r1 (m) 0.121 r2(m) 1.24E-01 r3(m) 1.34E-01 </a:t>
            </a:r>
            <a:r>
              <a:rPr lang="en-US" dirty="0" err="1" smtClean="0"/>
              <a:t>kskin</a:t>
            </a:r>
            <a:r>
              <a:rPr lang="en-US" dirty="0" smtClean="0"/>
              <a:t> (W/</a:t>
            </a:r>
            <a:r>
              <a:rPr lang="en-US" dirty="0" err="1" smtClean="0"/>
              <a:t>mK</a:t>
            </a:r>
            <a:r>
              <a:rPr lang="en-US" dirty="0" smtClean="0"/>
              <a:t>) 0.37 </a:t>
            </a:r>
            <a:r>
              <a:rPr lang="en-US" dirty="0" err="1" smtClean="0"/>
              <a:t>kcotton</a:t>
            </a:r>
            <a:r>
              <a:rPr lang="en-US" dirty="0" smtClean="0"/>
              <a:t>(W/</a:t>
            </a:r>
            <a:r>
              <a:rPr lang="en-US" dirty="0" err="1" smtClean="0"/>
              <a:t>mK</a:t>
            </a:r>
            <a:r>
              <a:rPr lang="en-US" dirty="0" smtClean="0"/>
              <a:t>) 0.06 height of torso (m) 0.8 </a:t>
            </a:r>
            <a:r>
              <a:rPr lang="en-US" dirty="0" err="1" smtClean="0"/>
              <a:t>Tcore</a:t>
            </a:r>
            <a:r>
              <a:rPr lang="en-US" dirty="0" smtClean="0"/>
              <a:t> (K) 310.15 98.6 F </a:t>
            </a:r>
            <a:r>
              <a:rPr lang="en-US" dirty="0" err="1" smtClean="0"/>
              <a:t>Tair</a:t>
            </a:r>
            <a:r>
              <a:rPr lang="en-US" dirty="0" smtClean="0"/>
              <a:t> (K) 283.15 50 F Thickness of jacket (m) 1.00E-02 0.004 </a:t>
            </a:r>
            <a:r>
              <a:rPr lang="en-US" dirty="0" err="1" smtClean="0"/>
              <a:t>Thikness</a:t>
            </a:r>
            <a:r>
              <a:rPr lang="en-US" dirty="0" smtClean="0"/>
              <a:t> of Skin (m) 3.00E-03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jacket protection with 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562600"/>
            <a:ext cx="8305800" cy="89220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752600" y="1676400"/>
          <a:ext cx="5867400" cy="347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791200"/>
            <a:ext cx="7467600" cy="66360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With sweater: </a:t>
            </a:r>
            <a:r>
              <a:rPr lang="en-US" dirty="0" smtClean="0"/>
              <a:t> </a:t>
            </a:r>
            <a:r>
              <a:rPr lang="en-US" dirty="0" smtClean="0"/>
              <a:t>97.34  F</a:t>
            </a:r>
          </a:p>
          <a:p>
            <a:r>
              <a:rPr lang="en-US" dirty="0" smtClean="0"/>
              <a:t>Without sweater: 97.04  F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Temperature Difference: 0.3F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153400" cy="40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Wind. Calm day at BYU football game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096000" y="4495800"/>
            <a:ext cx="1143000" cy="1066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1219200" y="4191000"/>
            <a:ext cx="838200" cy="685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791200"/>
            <a:ext cx="7467600" cy="66360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With sweater: 95.64 F</a:t>
            </a:r>
          </a:p>
          <a:p>
            <a:r>
              <a:rPr lang="en-US" dirty="0" smtClean="0"/>
              <a:t>Without sweater: 92.96  F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Temperature Difference: 2.684702  F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153400" cy="40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WIND: MILD WIND AT FOOTBALL GAME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867400" y="4267200"/>
            <a:ext cx="1143000" cy="1066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96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1104900" y="4076700"/>
            <a:ext cx="1371600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791200"/>
            <a:ext cx="7467600" cy="66360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With sweater: 93.83 F</a:t>
            </a:r>
          </a:p>
          <a:p>
            <a:r>
              <a:rPr lang="en-US" dirty="0" smtClean="0"/>
              <a:t>Without sweater: 76.95  F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Temperature Difference: 16.87  F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153400" cy="40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WIND: Skydiving into BYU Stadium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2205037" cy="208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2362200" y="1600200"/>
            <a:ext cx="15240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1828800" y="2286000"/>
            <a:ext cx="1524000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135</TotalTime>
  <Words>270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Oh the Places You’ll Go!</vt:lpstr>
      <vt:lpstr>Objective</vt:lpstr>
      <vt:lpstr>Assumptions</vt:lpstr>
      <vt:lpstr>Schematic and equations</vt:lpstr>
      <vt:lpstr>Spreadsheet</vt:lpstr>
      <vt:lpstr>Graph of jacket protection with wind</vt:lpstr>
      <vt:lpstr>No Wind. Calm day at BYU football game</vt:lpstr>
      <vt:lpstr>With WIND: MILD WIND AT FOOTBALL GAME</vt:lpstr>
      <vt:lpstr>WITH WIND: Skydiving into BYU Stadium</vt:lpstr>
      <vt:lpstr>With WIND: Stuck in BYU Stadium in a tornado</vt:lpstr>
      <vt:lpstr>Conclusion</vt:lpstr>
      <vt:lpstr>The End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the Places You’ll Go!</dc:title>
  <dc:creator>profilec</dc:creator>
  <cp:lastModifiedBy>profilec</cp:lastModifiedBy>
  <cp:revision>19</cp:revision>
  <dcterms:created xsi:type="dcterms:W3CDTF">2010-03-29T21:57:50Z</dcterms:created>
  <dcterms:modified xsi:type="dcterms:W3CDTF">2010-04-13T23:09:23Z</dcterms:modified>
</cp:coreProperties>
</file>