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3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553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9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98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99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2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8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7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9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280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9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1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7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39405-3C11-4BF2-806B-EA8D07E88EE3}" type="datetimeFigureOut">
              <a:rPr lang="en-US" smtClean="0"/>
              <a:t>4/7/2014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0C82-3A9B-401A-B013-689C99F82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746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Analysis of a </a:t>
            </a:r>
            <a:r>
              <a:rPr lang="en-US" dirty="0" err="1" smtClean="0"/>
              <a:t>Lightsaber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Ryan Faber and Devan Anderson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38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37248"/>
            <a:ext cx="8610600" cy="817001"/>
          </a:xfrm>
        </p:spPr>
        <p:txBody>
          <a:bodyPr/>
          <a:lstStyle/>
          <a:p>
            <a:r>
              <a:rPr lang="en-US" dirty="0" smtClean="0"/>
              <a:t>The Premise</a:t>
            </a:r>
            <a:endParaRPr lang="en-US" dirty="0"/>
          </a:p>
        </p:txBody>
      </p:sp>
      <p:pic>
        <p:nvPicPr>
          <p:cNvPr id="7" name="clipstarwars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38" y="1482725"/>
            <a:ext cx="10914062" cy="4638675"/>
          </a:xfrm>
        </p:spPr>
      </p:pic>
    </p:spTree>
    <p:extLst>
      <p:ext uri="{BB962C8B-B14F-4D97-AF65-F5344CB8AC3E}">
        <p14:creationId xmlns:p14="http://schemas.microsoft.com/office/powerpoint/2010/main" val="19321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and Methodology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263692" cy="1735157"/>
          </a:xfrm>
        </p:spPr>
        <p:txBody>
          <a:bodyPr>
            <a:normAutofit/>
          </a:bodyPr>
          <a:lstStyle/>
          <a:p>
            <a:r>
              <a:rPr lang="en-US" dirty="0" smtClean="0"/>
              <a:t>To calculate the flux and surface temperature of a </a:t>
            </a:r>
            <a:r>
              <a:rPr lang="en-US" dirty="0" err="1" smtClean="0"/>
              <a:t>lightsaber</a:t>
            </a:r>
            <a:endParaRPr lang="en-US" dirty="0" smtClean="0"/>
          </a:p>
          <a:p>
            <a:r>
              <a:rPr lang="en-US" dirty="0" smtClean="0"/>
              <a:t>Use the above video clip as a premise for a heat transfer analysis</a:t>
            </a:r>
          </a:p>
          <a:p>
            <a:r>
              <a:rPr lang="en-US" dirty="0" smtClean="0"/>
              <a:t>Apply basic principles of thermodynamics and radiative heat transfer to calculate the desired properties of a </a:t>
            </a:r>
            <a:r>
              <a:rPr lang="en-US" dirty="0" err="1" smtClean="0"/>
              <a:t>lightsaber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 descr="http://img3.wikia.nocookie.net/__cb20051113041259/starwars/images/9/9a/Lightsaber-cutawa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476" y="3463963"/>
            <a:ext cx="7849465" cy="308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516947"/>
            <a:ext cx="8610600" cy="1293028"/>
          </a:xfrm>
        </p:spPr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Blast Gates modeled as iron</a:t>
            </a:r>
          </a:p>
          <a:p>
            <a:pPr lvl="1"/>
            <a:r>
              <a:rPr lang="en-US" sz="1800" dirty="0" err="1" smtClean="0"/>
              <a:t>Cp</a:t>
            </a:r>
            <a:r>
              <a:rPr lang="en-US" sz="1800" dirty="0" smtClean="0"/>
              <a:t>: 0.45 kJ/kg*</a:t>
            </a:r>
            <a:r>
              <a:rPr lang="en-US" sz="1800" dirty="0" smtClean="0"/>
              <a:t>˚</a:t>
            </a:r>
            <a:r>
              <a:rPr lang="en-US" sz="1800" dirty="0" smtClean="0"/>
              <a:t>C</a:t>
            </a:r>
          </a:p>
          <a:p>
            <a:pPr lvl="1"/>
            <a:r>
              <a:rPr lang="en-US" sz="1800" dirty="0" smtClean="0"/>
              <a:t>Latent heat of fusion: 272 kJ/kg</a:t>
            </a:r>
          </a:p>
          <a:p>
            <a:pPr lvl="1"/>
            <a:r>
              <a:rPr lang="en-US" sz="1800" dirty="0" smtClean="0"/>
              <a:t>Melting point: </a:t>
            </a:r>
            <a:r>
              <a:rPr lang="en-US" sz="1800" dirty="0" smtClean="0"/>
              <a:t>1500 </a:t>
            </a:r>
            <a:r>
              <a:rPr lang="en-US" sz="1800" dirty="0" smtClean="0"/>
              <a:t>˚</a:t>
            </a:r>
            <a:r>
              <a:rPr lang="en-US" sz="1800" dirty="0" smtClean="0"/>
              <a:t>C</a:t>
            </a:r>
          </a:p>
          <a:p>
            <a:pPr lvl="1"/>
            <a:r>
              <a:rPr lang="en-US" sz="1800" dirty="0" smtClean="0"/>
              <a:t>Density: 8000 kg/m^3</a:t>
            </a:r>
          </a:p>
          <a:p>
            <a:pPr lvl="1"/>
            <a:r>
              <a:rPr lang="en-US" sz="1800" dirty="0" smtClean="0"/>
              <a:t>Absorptivity: 0.9</a:t>
            </a:r>
          </a:p>
          <a:p>
            <a:r>
              <a:rPr lang="en-US" sz="2000" dirty="0" smtClean="0"/>
              <a:t>Assumed that volume of iron melted was a cylinder of 1.5 m long with a diameter of 1 m over the course of 10 seconds</a:t>
            </a:r>
          </a:p>
          <a:p>
            <a:r>
              <a:rPr lang="en-US" sz="2000" dirty="0" smtClean="0"/>
              <a:t>Assumed that no heat was transferred outside melted cylinder</a:t>
            </a:r>
          </a:p>
          <a:p>
            <a:r>
              <a:rPr lang="en-US" sz="2000" dirty="0" smtClean="0"/>
              <a:t>Assumed that </a:t>
            </a:r>
            <a:r>
              <a:rPr lang="en-US" sz="2000" dirty="0" err="1" smtClean="0"/>
              <a:t>lightsaber</a:t>
            </a:r>
            <a:r>
              <a:rPr lang="en-US" sz="2000" dirty="0" smtClean="0"/>
              <a:t> is a cylinder with length of 1.5 m and diameter of 0.03 m</a:t>
            </a:r>
          </a:p>
          <a:p>
            <a:r>
              <a:rPr lang="en-US" sz="2000" dirty="0" smtClean="0"/>
              <a:t>Assumed that heat transfer was purely by black body radiation over a 10 second period</a:t>
            </a:r>
            <a:endParaRPr lang="en-US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690688"/>
            <a:ext cx="5181600" cy="44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1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=0.375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 smtClean="0"/>
                  <a:t> m^3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=9425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𝑘𝑔</m:t>
                      </m:r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SA= 0.212 m^2</a:t>
                </a:r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Energy Required (E) =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𝐿𝑎𝑡𝑒𝑛𝑡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h𝑒𝑎𝑡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= 8.84*10^6 kJ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/>
                        <m:t>Q</m:t>
                      </m:r>
                      <m:r>
                        <m:rPr>
                          <m:nor/>
                        </m:rPr>
                        <a:rPr lang="en-US" dirty="0" smtClean="0"/>
                        <m:t>”= </m:t>
                      </m:r>
                      <m:r>
                        <m:rPr>
                          <m:nor/>
                        </m:rPr>
                        <a:rPr lang="en-US" dirty="0" smtClean="0"/>
                        <m:t>E</m:t>
                      </m:r>
                      <m:r>
                        <m:rPr>
                          <m:nor/>
                        </m:rPr>
                        <a:rPr lang="en-US" dirty="0" smtClean="0"/>
                        <m:t>/(</m:t>
                      </m:r>
                      <m:r>
                        <m:rPr>
                          <m:nor/>
                        </m:rPr>
                        <a:rPr lang="en-US" dirty="0" smtClean="0"/>
                        <m:t>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m:rPr>
                          <m:nor/>
                        </m:rPr>
                        <a:rPr lang="en-US" dirty="0" smtClean="0"/>
                        <m:t>SA</m:t>
                      </m:r>
                      <m:r>
                        <m:rPr>
                          <m:nor/>
                        </m:rPr>
                        <a:rPr lang="en-US" dirty="0" smtClean="0"/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=4.17*10^6 kW/m^2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1486" t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Radiation Absorbed </a:t>
                </a:r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"= ∝∗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^4</m:t>
                      </m:r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err="1" smtClean="0"/>
                  <a:t>Ts</a:t>
                </a:r>
                <a:r>
                  <a:rPr lang="en-US" dirty="0" smtClean="0"/>
                  <a:t> = 3008 </a:t>
                </a:r>
                <a:r>
                  <a:rPr lang="en-US" dirty="0" smtClean="0"/>
                  <a:t>K</a:t>
                </a:r>
                <a:endParaRPr lang="en-US" dirty="0" smtClean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 rotWithShape="0">
                <a:blip r:embed="rId3"/>
                <a:stretch>
                  <a:fillRect l="-1486" t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158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Q”=4.17*10^6 kW/m^2</a:t>
            </a:r>
          </a:p>
          <a:p>
            <a:pPr marL="0" indent="0">
              <a:buNone/>
            </a:pPr>
            <a:r>
              <a:rPr lang="en-US" dirty="0" err="1" smtClean="0"/>
              <a:t>Ts</a:t>
            </a:r>
            <a:r>
              <a:rPr lang="en-US" dirty="0" smtClean="0"/>
              <a:t> = 3008 K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Our conclusion from this analysis</a:t>
            </a:r>
          </a:p>
          <a:p>
            <a:pPr marL="0" indent="0">
              <a:buNone/>
            </a:pPr>
            <a:r>
              <a:rPr lang="en-US" dirty="0" smtClean="0"/>
              <a:t>Don’t mess with Qui </a:t>
            </a:r>
            <a:r>
              <a:rPr lang="en-US" dirty="0" err="1" smtClean="0"/>
              <a:t>Gon</a:t>
            </a:r>
            <a:r>
              <a:rPr lang="en-US" dirty="0" smtClean="0"/>
              <a:t> Jinn or for that matter anyone wielding a </a:t>
            </a:r>
            <a:r>
              <a:rPr lang="en-US" dirty="0" err="1" smtClean="0"/>
              <a:t>lightsaber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3.bp.blogspot.com/-pxyQe3o2NkE/ThpnVwYQ5iI/AAAAAAAAAB0/N1OvRBMn0rU/s1600/Qui-Goncloseup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205831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4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TC104033937[[fn=Vapor Trail]]</Template>
  <TotalTime>154</TotalTime>
  <Words>241</Words>
  <Application>Microsoft Office PowerPoint</Application>
  <PresentationFormat>Widescreen</PresentationFormat>
  <Paragraphs>37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Cambria Math</vt:lpstr>
      <vt:lpstr>Century Gothic</vt:lpstr>
      <vt:lpstr>Vapor Trail</vt:lpstr>
      <vt:lpstr>Analysis of a Lightsaber</vt:lpstr>
      <vt:lpstr>The Premise</vt:lpstr>
      <vt:lpstr>Purpose and Methodology</vt:lpstr>
      <vt:lpstr>Assumptions</vt:lpstr>
      <vt:lpstr>Calculations</vt:lpstr>
      <vt:lpstr>Results and 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of a Lightsaber</dc:title>
  <dc:creator>Devan James Anderson</dc:creator>
  <cp:lastModifiedBy>Devan James Anderson</cp:lastModifiedBy>
  <cp:revision>11</cp:revision>
  <dcterms:created xsi:type="dcterms:W3CDTF">2014-04-07T16:10:56Z</dcterms:created>
  <dcterms:modified xsi:type="dcterms:W3CDTF">2014-04-07T18:45:29Z</dcterms:modified>
</cp:coreProperties>
</file>