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9" autoAdjust="0"/>
    <p:restoredTop sz="94660"/>
  </p:normalViewPr>
  <p:slideViewPr>
    <p:cSldViewPr snapToGrid="0">
      <p:cViewPr varScale="1">
        <p:scale>
          <a:sx n="84" d="100"/>
          <a:sy n="84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4/7/2014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4/7/2014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4/7/2014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4/7/2014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4/7/2014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4/7/2014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4/7/2014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4/7/2014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4/7/2014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4/7/2014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4/7/2014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4/7/2014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4/7/2014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LabVIEW – TP Calculator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Colin Lacey ME 340-2 Winter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707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Creating a </a:t>
            </a:r>
            <a:r>
              <a:rPr lang="en-US" dirty="0" err="1" smtClean="0"/>
              <a:t>Thermophysical</a:t>
            </a:r>
            <a:r>
              <a:rPr lang="en-US" dirty="0" smtClean="0"/>
              <a:t> Properties Calculator in LabVIEW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Graphical environment allows fast programming</a:t>
            </a:r>
          </a:p>
          <a:p>
            <a:pPr lvl="1"/>
            <a:r>
              <a:rPr lang="en-US" dirty="0" smtClean="0"/>
              <a:t>Built-in functions for handling spreadsheets and interpolation</a:t>
            </a:r>
          </a:p>
          <a:p>
            <a:pPr lvl="1"/>
            <a:r>
              <a:rPr lang="en-US" dirty="0" smtClean="0"/>
              <a:t>User interface very easy to set up</a:t>
            </a:r>
          </a:p>
          <a:p>
            <a:pPr lvl="1"/>
            <a:r>
              <a:rPr lang="en-US" dirty="0" smtClean="0"/>
              <a:t>Plotting data is very simple</a:t>
            </a:r>
          </a:p>
          <a:p>
            <a:pPr lvl="1"/>
            <a:r>
              <a:rPr lang="en-US" dirty="0" smtClean="0"/>
              <a:t>Inherently handy for touch controls</a:t>
            </a:r>
            <a:endParaRPr lang="en-US" dirty="0"/>
          </a:p>
          <a:p>
            <a:r>
              <a:rPr lang="en-US" dirty="0"/>
              <a:t>Disadvantages:</a:t>
            </a:r>
          </a:p>
          <a:p>
            <a:pPr lvl="1"/>
            <a:r>
              <a:rPr lang="en-US" dirty="0"/>
              <a:t>Run-time libraries (or development environment) required for execution</a:t>
            </a:r>
          </a:p>
          <a:p>
            <a:pPr lvl="1"/>
            <a:r>
              <a:rPr lang="en-US" dirty="0"/>
              <a:t>Greek symbols not natively supported (used pictures instead)</a:t>
            </a:r>
          </a:p>
          <a:p>
            <a:pPr lvl="1"/>
            <a:r>
              <a:rPr lang="en-US" dirty="0"/>
              <a:t>Must be recompiled to run on alternate OS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7590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2559" y="1543050"/>
            <a:ext cx="8872783" cy="516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396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825625"/>
            <a:ext cx="6035180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Employs separate tabs for each category</a:t>
            </a:r>
          </a:p>
          <a:p>
            <a:pPr lvl="1"/>
            <a:r>
              <a:rPr lang="en-US" dirty="0" smtClean="0"/>
              <a:t>Different properties reported</a:t>
            </a:r>
          </a:p>
          <a:p>
            <a:r>
              <a:rPr lang="en-US" dirty="0" smtClean="0"/>
              <a:t>Graphs properties as function of temperature</a:t>
            </a:r>
          </a:p>
          <a:p>
            <a:r>
              <a:rPr lang="en-US" dirty="0"/>
              <a:t>Allows for °F or </a:t>
            </a:r>
            <a:r>
              <a:rPr lang="en-US" dirty="0" smtClean="0"/>
              <a:t>°C input, as well as Kelvin</a:t>
            </a:r>
          </a:p>
          <a:p>
            <a:r>
              <a:rPr lang="en-US" dirty="0" smtClean="0"/>
              <a:t>Does away with using kJ as units</a:t>
            </a:r>
          </a:p>
          <a:p>
            <a:r>
              <a:rPr lang="en-US" dirty="0" smtClean="0"/>
              <a:t>Has an LED to indicate out-of-range values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7738" y="452644"/>
            <a:ext cx="4226552" cy="6405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172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Submitted as both .exe and .vi file</a:t>
            </a:r>
          </a:p>
          <a:p>
            <a:pPr lvl="1"/>
            <a:r>
              <a:rPr lang="en-US" dirty="0" smtClean="0"/>
              <a:t>Choose between convenient use and the ability to customize</a:t>
            </a:r>
          </a:p>
          <a:p>
            <a:endParaRPr lang="en-US" dirty="0"/>
          </a:p>
          <a:p>
            <a:r>
              <a:rPr lang="en-US" dirty="0" smtClean="0"/>
              <a:t>Problems/Bugs</a:t>
            </a:r>
          </a:p>
          <a:p>
            <a:pPr lvl="1"/>
            <a:r>
              <a:rPr lang="en-US" dirty="0" smtClean="0"/>
              <a:t>The graphs don’t all </a:t>
            </a:r>
            <a:r>
              <a:rPr lang="en-US" dirty="0" err="1" smtClean="0"/>
              <a:t>autoscale</a:t>
            </a:r>
            <a:r>
              <a:rPr lang="en-US" dirty="0" smtClean="0"/>
              <a:t> properly</a:t>
            </a:r>
          </a:p>
          <a:p>
            <a:pPr lvl="1"/>
            <a:r>
              <a:rPr lang="en-US" dirty="0" smtClean="0"/>
              <a:t>Some of the reported bounds for the temperature are incorrect</a:t>
            </a:r>
          </a:p>
        </p:txBody>
      </p:sp>
    </p:spTree>
    <p:extLst>
      <p:ext uri="{BB962C8B-B14F-4D97-AF65-F5344CB8AC3E}">
        <p14:creationId xmlns:p14="http://schemas.microsoft.com/office/powerpoint/2010/main" val="1689000579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TC104033923[[fn=Depth]]</Template>
  <TotalTime>20</TotalTime>
  <Words>160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Depth</vt:lpstr>
      <vt:lpstr>LabVIEW – TP Calculator</vt:lpstr>
      <vt:lpstr>Creating a Thermophysical Properties Calculator in LabVIEW</vt:lpstr>
      <vt:lpstr>Source Code</vt:lpstr>
      <vt:lpstr>User Interface</vt:lpstr>
      <vt:lpstr>Result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LabVIEW – TP Calculator</dc:title>
  <dc:creator>Colin Lacey</dc:creator>
  <cp:lastModifiedBy>Colin Lacey</cp:lastModifiedBy>
  <cp:revision>3</cp:revision>
  <dcterms:created xsi:type="dcterms:W3CDTF">2014-04-07T08:27:08Z</dcterms:created>
  <dcterms:modified xsi:type="dcterms:W3CDTF">2014-04-07T08:47:42Z</dcterms:modified>
</cp:coreProperties>
</file>