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3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6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09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19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4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0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1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4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2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8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7DA6A-4C9E-4816-B579-E0CA4E5039F9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FBAAD-02C9-4398-BBA1-A7838FA8A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5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C:\mac-pc\isdn\3240 Overhead 1\Quer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67"/>
          <a:stretch>
            <a:fillRect/>
          </a:stretch>
        </p:blipFill>
        <p:spPr bwMode="auto">
          <a:xfrm>
            <a:off x="656545" y="1731733"/>
            <a:ext cx="3314700" cy="425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045" y="1731732"/>
            <a:ext cx="7107912" cy="4252913"/>
          </a:xfrm>
          <a:prstGeom prst="rect">
            <a:avLst/>
          </a:prstGeom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56544" y="402771"/>
            <a:ext cx="10250941" cy="6540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dirty="0" smtClean="0">
                <a:latin typeface="Arial Black" panose="020B0A04020102020204" pitchFamily="34" charset="0"/>
                <a:ea typeface="Gulim" panose="020B0600000101010101" pitchFamily="34" charset="-127"/>
              </a:rPr>
              <a:t>Calculation of Power Rating for </a:t>
            </a:r>
            <a:r>
              <a:rPr lang="en-US" altLang="ko-KR" sz="2800" dirty="0" smtClean="0">
                <a:latin typeface="Arial Black" panose="020B0A04020102020204" pitchFamily="34" charset="0"/>
                <a:ea typeface="Gulim" panose="020B0600000101010101" pitchFamily="34" charset="-127"/>
              </a:rPr>
              <a:t>MAN Diesel Engine</a:t>
            </a:r>
            <a:endParaRPr lang="en-GB" sz="2800" dirty="0">
              <a:latin typeface="Arial Black" panose="020B0A04020102020204" pitchFamily="34" charset="0"/>
              <a:ea typeface="Gulim" panose="020B0600000101010101" pitchFamily="34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7057" y="6335486"/>
            <a:ext cx="95467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http://www.mandieselturbo.com/projectguidesengine/data/32-44CR%20IMO%20Tier%20II%20%E2%80%93%20Marine.pdf</a:t>
            </a:r>
          </a:p>
        </p:txBody>
      </p:sp>
    </p:spTree>
    <p:extLst>
      <p:ext uri="{BB962C8B-B14F-4D97-AF65-F5344CB8AC3E}">
        <p14:creationId xmlns:p14="http://schemas.microsoft.com/office/powerpoint/2010/main" val="367836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29" y="1027906"/>
            <a:ext cx="4049486" cy="563131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694" y="1027906"/>
            <a:ext cx="4133850" cy="5639981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48342" y="272143"/>
            <a:ext cx="10308771" cy="6540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800" dirty="0" smtClean="0">
                <a:latin typeface="Arial Black" panose="020B0A04020102020204" pitchFamily="34" charset="0"/>
                <a:ea typeface="Gulim" panose="020B0600000101010101" pitchFamily="34" charset="-127"/>
              </a:rPr>
              <a:t>Calculation of Heat </a:t>
            </a:r>
            <a:r>
              <a:rPr lang="en-US" altLang="ko-KR" sz="2800" dirty="0" smtClean="0">
                <a:latin typeface="Arial Black" panose="020B0A04020102020204" pitchFamily="34" charset="0"/>
                <a:ea typeface="Gulim" panose="020B0600000101010101" pitchFamily="34" charset="-127"/>
              </a:rPr>
              <a:t>Balance for MAN Diesel Engine</a:t>
            </a:r>
            <a:endParaRPr lang="en-GB" sz="2800" dirty="0">
              <a:latin typeface="Arial Black" panose="020B0A04020102020204" pitchFamily="34" charset="0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539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21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Gulim</vt:lpstr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 Deog Lim</dc:creator>
  <cp:lastModifiedBy>Jun Deog Lim</cp:lastModifiedBy>
  <cp:revision>6</cp:revision>
  <dcterms:created xsi:type="dcterms:W3CDTF">2014-04-07T16:20:12Z</dcterms:created>
  <dcterms:modified xsi:type="dcterms:W3CDTF">2014-04-07T16:53:18Z</dcterms:modified>
</cp:coreProperties>
</file>